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4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3F3F3F"/>
    <a:srgbClr val="014067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74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33DA82-3F88-44B8-BD04-AA40EEE84FBF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90D7-6006-41CE-9478-6ADEF6469083}" type="datetime1">
              <a:rPr lang="ru-RU" smtClean="0"/>
              <a:pPr/>
              <a:t>08.08.2024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7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8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03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18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02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28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941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91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75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5" name="Надпись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Веб-сайт компании</a:t>
            </a:r>
          </a:p>
        </p:txBody>
      </p:sp>
      <p:sp>
        <p:nvSpPr>
          <p:cNvPr id="14" name="Форма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5" name="Форма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9" name="Форма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0" name="Форма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9" name="Группа 18" descr="Название и логотип компании, группа информации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1860702" cy="1118752"/>
            <a:chOff x="2955850" y="2902286"/>
            <a:chExt cx="1860702" cy="1118752"/>
          </a:xfrm>
        </p:grpSpPr>
        <p:sp>
          <p:nvSpPr>
            <p:cNvPr id="20" name="Надпись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2955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FR</a:t>
              </a:r>
            </a:p>
          </p:txBody>
        </p:sp>
        <p:sp>
          <p:nvSpPr>
            <p:cNvPr id="21" name="Надпись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60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FABRIKAM RESIDENCES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0" y="2555336"/>
            <a:ext cx="5682929" cy="161625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Олимпийские чемпионы </a:t>
            </a:r>
            <a:br>
              <a:rPr lang="ru-RU" dirty="0"/>
            </a:br>
            <a:r>
              <a:rPr lang="ru-RU" dirty="0"/>
              <a:t>и призеры </a:t>
            </a:r>
            <a:r>
              <a:rPr lang="ru-RU" dirty="0" smtClean="0"/>
              <a:t>из </a:t>
            </a:r>
            <a:r>
              <a:rPr lang="ru-RU" dirty="0"/>
              <a:t>Тамбовской области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r="31511"/>
          <a:stretch>
            <a:fillRect/>
          </a:stretch>
        </p:blipFill>
        <p:spPr/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 txBox="1">
            <a:spLocks/>
          </p:cNvSpPr>
          <p:nvPr/>
        </p:nvSpPr>
        <p:spPr>
          <a:xfrm>
            <a:off x="5618242" y="6152095"/>
            <a:ext cx="987358" cy="402904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194C"/>
                </a:solidFill>
              </a:rPr>
              <a:t>2024</a:t>
            </a:r>
            <a:endParaRPr lang="ru-RU" b="1" dirty="0">
              <a:solidFill>
                <a:srgbClr val="00194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r="3973"/>
          <a:stretch/>
        </p:blipFill>
        <p:spPr>
          <a:xfrm>
            <a:off x="10669688" y="155011"/>
            <a:ext cx="1163745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10" y="356723"/>
            <a:ext cx="1114841" cy="9556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18" y="155011"/>
            <a:ext cx="1132239" cy="11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115" y="2162756"/>
            <a:ext cx="5601885" cy="653942"/>
          </a:xfrm>
        </p:spPr>
        <p:txBody>
          <a:bodyPr rtlCol="0">
            <a:noAutofit/>
          </a:bodyPr>
          <a:lstStyle/>
          <a:p>
            <a:pPr algn="ctr"/>
            <a:r>
              <a:rPr lang="ru-RU" sz="2000" b="0" dirty="0">
                <a:solidFill>
                  <a:srgbClr val="00194C"/>
                </a:solidFill>
              </a:rPr>
              <a:t>Заслуженный мастер спорта </a:t>
            </a:r>
            <a:r>
              <a:rPr lang="ru-RU" sz="2000" b="0" dirty="0" smtClean="0">
                <a:solidFill>
                  <a:srgbClr val="00194C"/>
                </a:solidFill>
              </a:rPr>
              <a:t> России</a:t>
            </a:r>
            <a:r>
              <a:rPr lang="ru-RU" sz="2000" b="0" dirty="0">
                <a:solidFill>
                  <a:srgbClr val="00194C"/>
                </a:solidFill>
              </a:rPr>
              <a:t/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 smtClean="0">
                <a:solidFill>
                  <a:srgbClr val="00194C"/>
                </a:solidFill>
              </a:rPr>
              <a:t>Родился </a:t>
            </a:r>
            <a:r>
              <a:rPr lang="ru-RU" sz="2000" b="0" dirty="0">
                <a:solidFill>
                  <a:srgbClr val="00194C"/>
                </a:solidFill>
              </a:rPr>
              <a:t>в Тамбове, Тамбовская обл.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0584" y="4948237"/>
            <a:ext cx="8244839" cy="1357852"/>
          </a:xfrm>
        </p:spPr>
        <p:txBody>
          <a:bodyPr rtlCol="0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Бронзовый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призёр Олимпийских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игр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в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эстафете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4x400 метров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Бронзовый призёр Чемпионата мира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в эстафете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Серебрянный призёр чемпионата Европы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в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беге на 400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метров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Чемпион России в беге на 400 метров в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помещении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С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еребрянный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призёр чемпионатов России на открытом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воздухе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в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беге на 400 метров (2006, 2007).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8" y="170723"/>
            <a:ext cx="130560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56" y="4314592"/>
            <a:ext cx="2880000" cy="1991497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26705" y="209941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Фролов Владислав Юрьевич  </a:t>
            </a:r>
            <a:b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(24.07.1980)</a:t>
            </a: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легкая атлетика, спринт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89" y="587846"/>
            <a:ext cx="3736800" cy="4320000"/>
          </a:xfrm>
        </p:spPr>
      </p:pic>
    </p:spTree>
    <p:extLst>
      <p:ext uri="{BB962C8B-B14F-4D97-AF65-F5344CB8AC3E}">
        <p14:creationId xmlns:p14="http://schemas.microsoft.com/office/powerpoint/2010/main" val="864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69" y="5003837"/>
            <a:ext cx="9646679" cy="1616252"/>
          </a:xfrm>
        </p:spPr>
        <p:txBody>
          <a:bodyPr rtlCol="0"/>
          <a:lstStyle/>
          <a:p>
            <a:r>
              <a:rPr lang="ru-RU" dirty="0"/>
              <a:t>«</a:t>
            </a:r>
            <a:r>
              <a:rPr lang="ru-RU" dirty="0" err="1"/>
              <a:t>Тамбовщина</a:t>
            </a:r>
            <a:r>
              <a:rPr lang="ru-RU" dirty="0"/>
              <a:t> – мои горизонты»</a:t>
            </a:r>
            <a:endParaRPr lang="ru-RU" b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0" y="720969"/>
            <a:ext cx="4743157" cy="52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115" y="1610723"/>
            <a:ext cx="5601885" cy="1215369"/>
          </a:xfrm>
        </p:spPr>
        <p:txBody>
          <a:bodyPr rtlCol="0">
            <a:noAutofit/>
          </a:bodyPr>
          <a:lstStyle/>
          <a:p>
            <a:pPr algn="ctr"/>
            <a:r>
              <a:rPr lang="ru-RU" sz="2800" b="0" dirty="0">
                <a:solidFill>
                  <a:srgbClr val="00194C"/>
                </a:solidFill>
              </a:rPr>
              <a:t/>
            </a:r>
            <a:br>
              <a:rPr lang="ru-RU" sz="2800" b="0" dirty="0">
                <a:solidFill>
                  <a:srgbClr val="00194C"/>
                </a:solidFill>
              </a:rPr>
            </a:br>
            <a:r>
              <a:rPr lang="ru-RU" sz="2000" b="0" dirty="0" smtClean="0">
                <a:solidFill>
                  <a:srgbClr val="00194C"/>
                </a:solidFill>
              </a:rPr>
              <a:t>Заслуженный </a:t>
            </a:r>
            <a:r>
              <a:rPr lang="ru-RU" sz="2000" b="0" dirty="0">
                <a:solidFill>
                  <a:srgbClr val="00194C"/>
                </a:solidFill>
              </a:rPr>
              <a:t>мастер спорта СССР</a:t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заслуженный тренер СССР</a:t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родился в пос. Мордово Мордовского </a:t>
            </a:r>
            <a:r>
              <a:rPr lang="ru-RU" sz="2000" b="0" dirty="0" smtClean="0">
                <a:solidFill>
                  <a:srgbClr val="00194C"/>
                </a:solidFill>
              </a:rPr>
              <a:t>района </a:t>
            </a:r>
            <a:r>
              <a:rPr lang="ru-RU" sz="2000" b="0" dirty="0">
                <a:solidFill>
                  <a:srgbClr val="00194C"/>
                </a:solidFill>
              </a:rPr>
              <a:t>Тамбовской </a:t>
            </a:r>
            <a:r>
              <a:rPr lang="ru-RU" sz="2000" b="0" dirty="0" smtClean="0">
                <a:solidFill>
                  <a:srgbClr val="00194C"/>
                </a:solidFill>
              </a:rPr>
              <a:t>области</a:t>
            </a:r>
            <a:endParaRPr lang="ru-RU" sz="2000" b="0" dirty="0">
              <a:solidFill>
                <a:srgbClr val="00194C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265" y="5090879"/>
            <a:ext cx="6231871" cy="1553437"/>
          </a:xfrm>
        </p:spPr>
        <p:txBody>
          <a:bodyPr rtlCol="0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Олимпийский чемпион полутяжелой весовой категории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Бронзовый призер в среднем весе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Неоднократный победитель и призер чемпионатов мира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Неоднократный победитель и призер чемпионатов Европы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Обладатель 20 мировых рекордов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6" y="348208"/>
            <a:ext cx="1305600" cy="14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r="6891"/>
          <a:stretch>
            <a:fillRect/>
          </a:stretch>
        </p:blipFill>
        <p:spPr>
          <a:xfrm>
            <a:off x="1696050" y="467648"/>
            <a:ext cx="3724136" cy="4320000"/>
          </a:xfr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27" y="3013016"/>
            <a:ext cx="2700000" cy="3244966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736475" y="25424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Воробьев Аркадий Никитич</a:t>
            </a:r>
            <a:b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(03.10.1924)</a:t>
            </a: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>тяжелая атлетика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684" y="4212985"/>
            <a:ext cx="8315325" cy="2499030"/>
          </a:xfrm>
        </p:spPr>
        <p:txBody>
          <a:bodyPr rtlCol="0">
            <a:no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</a:pPr>
            <a:r>
              <a:rPr lang="ru-RU" sz="3100" dirty="0" smtClean="0">
                <a:solidFill>
                  <a:srgbClr val="00194C"/>
                </a:solidFill>
              </a:rPr>
              <a:t>Калита </a:t>
            </a:r>
            <a:r>
              <a:rPr lang="ru-RU" sz="3100" dirty="0">
                <a:solidFill>
                  <a:srgbClr val="00194C"/>
                </a:solidFill>
              </a:rPr>
              <a:t>Иван Александрович</a:t>
            </a:r>
            <a:br>
              <a:rPr lang="ru-RU" sz="3100" dirty="0">
                <a:solidFill>
                  <a:srgbClr val="00194C"/>
                </a:solidFill>
              </a:rPr>
            </a:br>
            <a:r>
              <a:rPr lang="ru-RU" sz="2400" dirty="0">
                <a:solidFill>
                  <a:srgbClr val="00194C"/>
                </a:solidFill>
              </a:rPr>
              <a:t>(</a:t>
            </a:r>
            <a:r>
              <a:rPr lang="ru-RU" sz="2400" dirty="0" smtClean="0">
                <a:solidFill>
                  <a:srgbClr val="00194C"/>
                </a:solidFill>
              </a:rPr>
              <a:t>14.01.1927) </a:t>
            </a:r>
            <a:r>
              <a:rPr lang="ru-RU" sz="2400" dirty="0">
                <a:solidFill>
                  <a:srgbClr val="00194C"/>
                </a:solidFill>
              </a:rPr>
              <a:t/>
            </a:r>
            <a:br>
              <a:rPr lang="ru-RU" sz="2400" dirty="0">
                <a:solidFill>
                  <a:srgbClr val="00194C"/>
                </a:solidFill>
              </a:rPr>
            </a:br>
            <a:r>
              <a:rPr lang="ru-RU" sz="2400" dirty="0">
                <a:solidFill>
                  <a:srgbClr val="00194C"/>
                </a:solidFill>
              </a:rPr>
              <a:t>конный спорт, выездка</a:t>
            </a:r>
            <a:br>
              <a:rPr lang="ru-RU" sz="240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Заслуженный мастер спорта</a:t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Родился в д. Большая Алексеевка, </a:t>
            </a:r>
            <a:r>
              <a:rPr lang="ru-RU" sz="2000" b="0" dirty="0" err="1">
                <a:solidFill>
                  <a:srgbClr val="00194C"/>
                </a:solidFill>
              </a:rPr>
              <a:t>Избердеевский</a:t>
            </a:r>
            <a:r>
              <a:rPr lang="ru-RU" sz="2000" b="0" dirty="0">
                <a:solidFill>
                  <a:srgbClr val="00194C"/>
                </a:solidFill>
              </a:rPr>
              <a:t> р-он, Тамбовская обл. </a:t>
            </a:r>
            <a:r>
              <a:rPr lang="ru-RU" sz="2000" dirty="0">
                <a:solidFill>
                  <a:srgbClr val="00194C"/>
                </a:solidFill>
                <a:ea typeface="+mn-ea"/>
                <a:cs typeface="+mn-cs"/>
              </a:rPr>
              <a:t>Олимпийский </a:t>
            </a:r>
            <a:r>
              <a:rPr lang="ru-RU" sz="2000" dirty="0" smtClean="0">
                <a:solidFill>
                  <a:srgbClr val="00194C"/>
                </a:solidFill>
                <a:ea typeface="+mn-ea"/>
                <a:cs typeface="+mn-cs"/>
              </a:rPr>
              <a:t>чемпион, </a:t>
            </a:r>
            <a:br>
              <a:rPr lang="ru-RU" sz="2000" dirty="0" smtClean="0">
                <a:solidFill>
                  <a:srgbClr val="00194C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194C"/>
                </a:solidFill>
                <a:ea typeface="+mn-ea"/>
                <a:cs typeface="+mn-cs"/>
              </a:rPr>
              <a:t>серебряный</a:t>
            </a:r>
            <a:r>
              <a:rPr lang="ru-RU" sz="2000" dirty="0">
                <a:solidFill>
                  <a:srgbClr val="00194C"/>
                </a:solidFill>
                <a:ea typeface="+mn-ea"/>
                <a:cs typeface="+mn-cs"/>
              </a:rPr>
              <a:t>, бронзовый призер </a:t>
            </a:r>
            <a:r>
              <a:rPr lang="ru-RU" sz="2000" dirty="0" smtClean="0">
                <a:solidFill>
                  <a:srgbClr val="00194C"/>
                </a:solidFill>
                <a:ea typeface="+mn-ea"/>
                <a:cs typeface="+mn-cs"/>
              </a:rPr>
              <a:t>Олимпийских </a:t>
            </a:r>
            <a:r>
              <a:rPr lang="ru-RU" sz="2000" dirty="0">
                <a:solidFill>
                  <a:srgbClr val="00194C"/>
                </a:solidFill>
                <a:ea typeface="+mn-ea"/>
                <a:cs typeface="+mn-cs"/>
              </a:rPr>
              <a:t>игр </a:t>
            </a:r>
            <a:br>
              <a:rPr lang="ru-RU" sz="2000" dirty="0">
                <a:solidFill>
                  <a:srgbClr val="00194C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srgbClr val="00194C"/>
                </a:solidFill>
                <a:ea typeface="+mn-ea"/>
                <a:cs typeface="+mn-cs"/>
              </a:rPr>
              <a:t>Чемпион </a:t>
            </a:r>
            <a:r>
              <a:rPr lang="ru-RU" sz="2000" dirty="0" smtClean="0">
                <a:solidFill>
                  <a:srgbClr val="00194C"/>
                </a:solidFill>
                <a:ea typeface="+mn-ea"/>
                <a:cs typeface="+mn-cs"/>
              </a:rPr>
              <a:t>мира, серебряный</a:t>
            </a:r>
            <a:r>
              <a:rPr lang="ru-RU" sz="2000" dirty="0">
                <a:solidFill>
                  <a:srgbClr val="00194C"/>
                </a:solidFill>
                <a:ea typeface="+mn-ea"/>
                <a:cs typeface="+mn-cs"/>
              </a:rPr>
              <a:t>, бронзовый призер чемпионатов мира</a:t>
            </a:r>
            <a:br>
              <a:rPr lang="ru-RU" sz="2000" dirty="0">
                <a:solidFill>
                  <a:srgbClr val="00194C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srgbClr val="00194C"/>
                </a:solidFill>
                <a:ea typeface="+mn-ea"/>
                <a:cs typeface="+mn-cs"/>
              </a:rPr>
              <a:t>Десятикратный чемпион СССР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6" y="348208"/>
            <a:ext cx="1305600" cy="144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17502" y="1687194"/>
            <a:ext cx="5274498" cy="2404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3100" b="1" dirty="0">
                <a:solidFill>
                  <a:srgbClr val="00194C"/>
                </a:solidFill>
              </a:rPr>
              <a:t>Филатов Сергей Иванович</a:t>
            </a:r>
            <a:r>
              <a:rPr lang="ru-RU" sz="3300" b="1" dirty="0">
                <a:solidFill>
                  <a:srgbClr val="00194C"/>
                </a:solidFill>
              </a:rPr>
              <a:t> </a:t>
            </a:r>
            <a:br>
              <a:rPr lang="ru-RU" sz="3300" b="1" dirty="0">
                <a:solidFill>
                  <a:srgbClr val="00194C"/>
                </a:solidFill>
              </a:rPr>
            </a:br>
            <a:r>
              <a:rPr lang="ru-RU" sz="2400" b="1" dirty="0">
                <a:solidFill>
                  <a:srgbClr val="00194C"/>
                </a:solidFill>
              </a:rPr>
              <a:t>(</a:t>
            </a:r>
            <a:r>
              <a:rPr lang="ru-RU" sz="2400" b="1" dirty="0" smtClean="0">
                <a:solidFill>
                  <a:srgbClr val="00194C"/>
                </a:solidFill>
              </a:rPr>
              <a:t>25.09.1926)</a:t>
            </a:r>
            <a:r>
              <a:rPr lang="ru-RU" sz="2400" b="1" dirty="0">
                <a:solidFill>
                  <a:srgbClr val="00194C"/>
                </a:solidFill>
              </a:rPr>
              <a:t/>
            </a:r>
            <a:br>
              <a:rPr lang="ru-RU" sz="2400" b="1" dirty="0">
                <a:solidFill>
                  <a:srgbClr val="00194C"/>
                </a:solidFill>
              </a:rPr>
            </a:br>
            <a:r>
              <a:rPr lang="ru-RU" sz="2400" b="1" dirty="0">
                <a:solidFill>
                  <a:srgbClr val="00194C"/>
                </a:solidFill>
              </a:rPr>
              <a:t>конный спорт, выездка</a:t>
            </a:r>
          </a:p>
          <a:p>
            <a:pPr lvl="0" algn="ctr">
              <a:lnSpc>
                <a:spcPts val="2000"/>
              </a:lnSpc>
            </a:pPr>
            <a:r>
              <a:rPr lang="ru-RU" sz="2000" dirty="0">
                <a:solidFill>
                  <a:srgbClr val="00194C"/>
                </a:solidFill>
              </a:rPr>
              <a:t>Заслуженный мастер спорта</a:t>
            </a:r>
            <a:br>
              <a:rPr lang="ru-RU" sz="2000" dirty="0">
                <a:solidFill>
                  <a:srgbClr val="00194C"/>
                </a:solidFill>
              </a:rPr>
            </a:br>
            <a:r>
              <a:rPr lang="ru-RU" sz="2000" dirty="0">
                <a:solidFill>
                  <a:srgbClr val="00194C"/>
                </a:solidFill>
              </a:rPr>
              <a:t>Родился в с. Лысые Горы, Тамбовский уезд, </a:t>
            </a:r>
            <a:endParaRPr lang="ru-RU" sz="2000" dirty="0" smtClean="0">
              <a:solidFill>
                <a:srgbClr val="00194C"/>
              </a:solidFill>
            </a:endParaRPr>
          </a:p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00194C"/>
                </a:solidFill>
              </a:rPr>
              <a:t>Тамбовская губерния</a:t>
            </a:r>
          </a:p>
          <a:p>
            <a:pPr lvl="0" algn="ctr">
              <a:lnSpc>
                <a:spcPts val="2000"/>
              </a:lnSpc>
            </a:pPr>
            <a:r>
              <a:rPr lang="ru-RU" sz="2000" b="1" dirty="0">
                <a:solidFill>
                  <a:srgbClr val="00194C"/>
                </a:solidFill>
              </a:rPr>
              <a:t>Олимпийский чемпион </a:t>
            </a:r>
          </a:p>
          <a:p>
            <a:pPr lvl="0" algn="ctr">
              <a:lnSpc>
                <a:spcPts val="2000"/>
              </a:lnSpc>
            </a:pPr>
            <a:r>
              <a:rPr lang="ru-RU" sz="2000" b="1" dirty="0">
                <a:solidFill>
                  <a:srgbClr val="00194C"/>
                </a:solidFill>
              </a:rPr>
              <a:t>Бронзовый призер Олимпийских игр </a:t>
            </a:r>
          </a:p>
          <a:p>
            <a:pPr lvl="0" algn="ctr">
              <a:lnSpc>
                <a:spcPts val="2000"/>
              </a:lnSpc>
            </a:pPr>
            <a:r>
              <a:rPr lang="ru-RU" sz="2000" b="1" dirty="0">
                <a:solidFill>
                  <a:srgbClr val="00194C"/>
                </a:solidFill>
              </a:rPr>
              <a:t>Восьмикратный чемпион </a:t>
            </a:r>
            <a:r>
              <a:rPr lang="ru-RU" sz="2000" b="1" dirty="0" smtClean="0">
                <a:solidFill>
                  <a:srgbClr val="00194C"/>
                </a:solidFill>
              </a:rPr>
              <a:t>СССР</a:t>
            </a:r>
            <a:endParaRPr lang="ru-RU" sz="2000" b="1" dirty="0">
              <a:solidFill>
                <a:srgbClr val="00194C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r="1921"/>
          <a:stretch>
            <a:fillRect/>
          </a:stretch>
        </p:blipFill>
        <p:spPr>
          <a:xfrm>
            <a:off x="3150437" y="1058899"/>
            <a:ext cx="2793105" cy="324000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0" y="3383254"/>
            <a:ext cx="2880001" cy="3240000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31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0820" y="1992891"/>
            <a:ext cx="5710813" cy="705109"/>
          </a:xfrm>
        </p:spPr>
        <p:txBody>
          <a:bodyPr rtlCol="0"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194C"/>
                </a:solidFill>
              </a:rPr>
              <a:t>заслуженный </a:t>
            </a:r>
            <a:r>
              <a:rPr lang="ru-RU" sz="2000" b="0" dirty="0">
                <a:solidFill>
                  <a:srgbClr val="00194C"/>
                </a:solidFill>
              </a:rPr>
              <a:t>мастер спорта</a:t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Родился в г. Моршанск, Тамбовская обл.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5535" y="4635499"/>
            <a:ext cx="6160692" cy="1553437"/>
          </a:xfrm>
        </p:spPr>
        <p:txBody>
          <a:bodyPr rtlCol="0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2000" b="1" spc="0" dirty="0">
                <a:solidFill>
                  <a:srgbClr val="00194C"/>
                </a:solidFill>
                <a:cs typeface="+mn-cs"/>
              </a:rPr>
              <a:t>Олимпийский чемпион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2000" b="1" spc="0" dirty="0">
                <a:solidFill>
                  <a:srgbClr val="00194C"/>
                </a:solidFill>
                <a:cs typeface="+mn-cs"/>
              </a:rPr>
              <a:t>двукратный чемпион мира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2000" b="1" spc="0" dirty="0">
                <a:solidFill>
                  <a:srgbClr val="00194C"/>
                </a:solidFill>
                <a:cs typeface="+mn-cs"/>
              </a:rPr>
              <a:t>трехкратный чемпион Европы по хоккею с шайбой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2000" b="1" spc="0" dirty="0">
                <a:solidFill>
                  <a:srgbClr val="00194C"/>
                </a:solidFill>
                <a:cs typeface="+mn-cs"/>
              </a:rPr>
              <a:t>Лучший нападающий ЧМ-54 по хоккею</a:t>
            </a:r>
            <a:br>
              <a:rPr lang="ru-RU" sz="2000" b="1" spc="0" dirty="0">
                <a:solidFill>
                  <a:srgbClr val="00194C"/>
                </a:solidFill>
                <a:cs typeface="+mn-cs"/>
              </a:rPr>
            </a:br>
            <a:r>
              <a:rPr lang="ru-RU" sz="2000" b="1" spc="0" dirty="0">
                <a:solidFill>
                  <a:srgbClr val="00194C"/>
                </a:solidFill>
                <a:cs typeface="+mn-cs"/>
              </a:rPr>
              <a:t>1972 - 1974 г. - старший тренер сборной </a:t>
            </a:r>
            <a:r>
              <a:rPr lang="ru-RU" sz="2000" b="1" spc="0" dirty="0" smtClean="0">
                <a:solidFill>
                  <a:srgbClr val="00194C"/>
                </a:solidFill>
                <a:cs typeface="+mn-cs"/>
              </a:rPr>
              <a:t>СССР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2000" b="1" spc="0" dirty="0" smtClean="0">
                <a:solidFill>
                  <a:srgbClr val="00194C"/>
                </a:solidFill>
                <a:cs typeface="+mn-cs"/>
              </a:rPr>
              <a:t>по </a:t>
            </a:r>
            <a:r>
              <a:rPr lang="ru-RU" sz="2000" b="1" spc="0" dirty="0">
                <a:solidFill>
                  <a:srgbClr val="00194C"/>
                </a:solidFill>
                <a:cs typeface="+mn-cs"/>
              </a:rPr>
              <a:t>хоккею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6" y="348208"/>
            <a:ext cx="1305600" cy="14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03" y="538000"/>
            <a:ext cx="3780000" cy="4320000"/>
          </a:xfr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27" y="3383548"/>
            <a:ext cx="2218910" cy="3096000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804367" y="181776"/>
            <a:ext cx="6096000" cy="1528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ea typeface="+mj-ea"/>
                <a:cs typeface="+mj-cs"/>
              </a:rPr>
              <a:t>Бобров Всеволод Михайлович </a:t>
            </a:r>
            <a:br>
              <a:rPr lang="ru-RU" sz="28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bg1"/>
                </a:solidFill>
                <a:ea typeface="+mj-ea"/>
                <a:cs typeface="+mj-cs"/>
              </a:rPr>
              <a:t>                     </a:t>
            </a: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(01.12.1922)</a:t>
            </a:r>
            <a:r>
              <a:rPr lang="ru-RU" sz="2400" dirty="0" smtClean="0">
                <a:solidFill>
                  <a:schemeClr val="bg1"/>
                </a:solidFill>
                <a:ea typeface="+mj-ea"/>
                <a:cs typeface="+mj-cs"/>
              </a:rPr>
              <a:t> </a:t>
            </a:r>
            <a:br>
              <a:rPr lang="ru-RU" sz="240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dirty="0" smtClean="0">
                <a:solidFill>
                  <a:schemeClr val="bg1"/>
                </a:solidFill>
                <a:ea typeface="+mj-ea"/>
                <a:cs typeface="+mj-cs"/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хоккей с шайбой                </a:t>
            </a:r>
            <a:r>
              <a:rPr lang="ru-RU" sz="2400" b="1" dirty="0" smtClean="0">
                <a:solidFill>
                  <a:srgbClr val="00194C"/>
                </a:solidFill>
                <a:ea typeface="+mj-ea"/>
                <a:cs typeface="+mj-cs"/>
              </a:rPr>
              <a:t>футбол</a:t>
            </a:r>
            <a:r>
              <a:rPr lang="ru-RU" sz="24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                      русский     </a:t>
            </a:r>
            <a:r>
              <a:rPr lang="ru-RU" sz="2400" b="1" dirty="0" smtClean="0">
                <a:solidFill>
                  <a:srgbClr val="00194C"/>
                </a:solidFill>
                <a:ea typeface="+mj-ea"/>
                <a:cs typeface="+mj-cs"/>
              </a:rPr>
              <a:t>хоккей</a:t>
            </a: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7" y="4771721"/>
            <a:ext cx="2614246" cy="1707827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8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0255" y="1945101"/>
            <a:ext cx="5601885" cy="937405"/>
          </a:xfrm>
        </p:spPr>
        <p:txBody>
          <a:bodyPr rtlCol="0"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194C"/>
                </a:solidFill>
              </a:rPr>
              <a:t>заслуженный </a:t>
            </a:r>
            <a:r>
              <a:rPr lang="ru-RU" sz="2000" b="0" dirty="0">
                <a:solidFill>
                  <a:srgbClr val="00194C"/>
                </a:solidFill>
              </a:rPr>
              <a:t>мастер спорта СССР</a:t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Родилась в с. </a:t>
            </a:r>
            <a:r>
              <a:rPr lang="ru-RU" sz="2000" b="0" dirty="0" err="1">
                <a:solidFill>
                  <a:srgbClr val="00194C"/>
                </a:solidFill>
              </a:rPr>
              <a:t>Пичерск</a:t>
            </a:r>
            <a:r>
              <a:rPr lang="ru-RU" sz="2000" b="0" dirty="0">
                <a:solidFill>
                  <a:srgbClr val="00194C"/>
                </a:solidFill>
              </a:rPr>
              <a:t/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 err="1">
                <a:solidFill>
                  <a:srgbClr val="00194C"/>
                </a:solidFill>
              </a:rPr>
              <a:t>Рассказовского</a:t>
            </a:r>
            <a:r>
              <a:rPr lang="ru-RU" sz="2000" b="0" dirty="0">
                <a:solidFill>
                  <a:srgbClr val="00194C"/>
                </a:solidFill>
              </a:rPr>
              <a:t> района Тамбовской обл.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57" y="5383487"/>
            <a:ext cx="6231871" cy="1017313"/>
          </a:xfrm>
        </p:spPr>
        <p:txBody>
          <a:bodyPr rtlCol="0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Олимпийская чемпионка на дистанции 1000 м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экс-рекордсменка Олимпийски играх на дистанции 1000 м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Серебряный призер Чемпионата СССР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8" y="170723"/>
            <a:ext cx="130560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56" y="3795091"/>
            <a:ext cx="3293618" cy="2471910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673035" y="21450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100" b="1" dirty="0">
                <a:solidFill>
                  <a:schemeClr val="bg1"/>
                </a:solidFill>
                <a:ea typeface="+mj-ea"/>
                <a:cs typeface="+mj-cs"/>
              </a:rPr>
              <a:t>Гусева Клара Ивановна</a:t>
            </a:r>
            <a:br>
              <a:rPr lang="ru-RU" sz="31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>(08.03.1937)</a:t>
            </a:r>
            <a:b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>конькобежный </a:t>
            </a: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спорт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141"/>
          <a:stretch>
            <a:fillRect/>
          </a:stretch>
        </p:blipFill>
        <p:spPr>
          <a:xfrm>
            <a:off x="1573673" y="556144"/>
            <a:ext cx="3724140" cy="4320000"/>
          </a:xfrm>
        </p:spPr>
      </p:pic>
    </p:spTree>
    <p:extLst>
      <p:ext uri="{BB962C8B-B14F-4D97-AF65-F5344CB8AC3E}">
        <p14:creationId xmlns:p14="http://schemas.microsoft.com/office/powerpoint/2010/main" val="34977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0255" y="2052682"/>
            <a:ext cx="5601885" cy="856252"/>
          </a:xfrm>
        </p:spPr>
        <p:txBody>
          <a:bodyPr rtlCol="0"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194C"/>
                </a:solidFill>
              </a:rPr>
              <a:t>Мастер </a:t>
            </a:r>
            <a:r>
              <a:rPr lang="ru-RU" sz="2000" b="0" dirty="0">
                <a:solidFill>
                  <a:srgbClr val="00194C"/>
                </a:solidFill>
              </a:rPr>
              <a:t>спорта международного класса СССР</a:t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З</a:t>
            </a:r>
            <a:r>
              <a:rPr lang="ru-RU" sz="2000" b="0" dirty="0" smtClean="0">
                <a:solidFill>
                  <a:srgbClr val="00194C"/>
                </a:solidFill>
              </a:rPr>
              <a:t>аслуженный тренер СССР</a:t>
            </a:r>
            <a:r>
              <a:rPr lang="ru-RU" sz="2000" b="0" dirty="0">
                <a:solidFill>
                  <a:srgbClr val="00194C"/>
                </a:solidFill>
              </a:rPr>
              <a:t/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Родился в </a:t>
            </a:r>
            <a:r>
              <a:rPr lang="ru-RU" sz="2000" b="0" dirty="0" smtClean="0">
                <a:solidFill>
                  <a:srgbClr val="00194C"/>
                </a:solidFill>
              </a:rPr>
              <a:t>Тамбове, Тамбовской </a:t>
            </a:r>
            <a:r>
              <a:rPr lang="ru-RU" sz="2000" b="0" dirty="0">
                <a:solidFill>
                  <a:srgbClr val="00194C"/>
                </a:solidFill>
              </a:rPr>
              <a:t>обл.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688" y="5041641"/>
            <a:ext cx="6231871" cy="1279861"/>
          </a:xfrm>
        </p:spPr>
        <p:txBody>
          <a:bodyPr rtlCol="0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Бронзовый призёр летних Олимпийских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игр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Серебряный призёр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чемпионата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мира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серебряный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и бронзовый призёр чемпионатов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Европы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девятикратный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чемпион первенства СССР</a:t>
            </a:r>
            <a:endParaRPr lang="ru-RU" sz="1800" b="1" spc="0" dirty="0">
              <a:solidFill>
                <a:srgbClr val="00194C"/>
              </a:solidFill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8" y="170723"/>
            <a:ext cx="130560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91" y="4334904"/>
            <a:ext cx="5076862" cy="1986598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954136" y="195547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a typeface="+mj-ea"/>
                <a:cs typeface="+mj-cs"/>
              </a:rPr>
              <a:t>Галков</a:t>
            </a:r>
            <a:r>
              <a:rPr lang="ru-RU" sz="2800" b="1" dirty="0" smtClean="0">
                <a:solidFill>
                  <a:schemeClr val="bg1"/>
                </a:solidFill>
                <a:ea typeface="+mj-ea"/>
                <a:cs typeface="+mj-cs"/>
              </a:rPr>
              <a:t> Виталий Александрович</a:t>
            </a:r>
            <a:r>
              <a:rPr lang="ru-RU" sz="1600" b="1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dirty="0">
                <a:solidFill>
                  <a:schemeClr val="bg1"/>
                </a:solidFill>
                <a:ea typeface="+mj-ea"/>
                <a:cs typeface="+mj-cs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(26.05.1939)</a:t>
            </a: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гребля каноэ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73" y="618060"/>
            <a:ext cx="3724140" cy="4196168"/>
          </a:xfrm>
        </p:spPr>
      </p:pic>
    </p:spTree>
    <p:extLst>
      <p:ext uri="{BB962C8B-B14F-4D97-AF65-F5344CB8AC3E}">
        <p14:creationId xmlns:p14="http://schemas.microsoft.com/office/powerpoint/2010/main" val="37221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115" y="2222500"/>
            <a:ext cx="5601885" cy="653942"/>
          </a:xfrm>
        </p:spPr>
        <p:txBody>
          <a:bodyPr rtlCol="0">
            <a:noAutofit/>
          </a:bodyPr>
          <a:lstStyle/>
          <a:p>
            <a:pPr algn="ctr"/>
            <a:r>
              <a:rPr lang="ru-RU" sz="2000" b="0" dirty="0">
                <a:solidFill>
                  <a:srgbClr val="00194C"/>
                </a:solidFill>
              </a:rPr>
              <a:t>Заслуженный мастер спорта </a:t>
            </a:r>
            <a:r>
              <a:rPr lang="ru-RU" sz="2000" b="0" dirty="0" smtClean="0">
                <a:solidFill>
                  <a:srgbClr val="00194C"/>
                </a:solidFill>
              </a:rPr>
              <a:t>СССР</a:t>
            </a:r>
            <a:br>
              <a:rPr lang="ru-RU" sz="2000" b="0" dirty="0" smtClean="0">
                <a:solidFill>
                  <a:srgbClr val="00194C"/>
                </a:solidFill>
              </a:rPr>
            </a:br>
            <a:r>
              <a:rPr lang="ru-RU" sz="2000" b="0" dirty="0" smtClean="0">
                <a:solidFill>
                  <a:srgbClr val="00194C"/>
                </a:solidFill>
              </a:rPr>
              <a:t>Родилась </a:t>
            </a:r>
            <a:r>
              <a:rPr lang="ru-RU" sz="2000" b="0" dirty="0">
                <a:solidFill>
                  <a:srgbClr val="00194C"/>
                </a:solidFill>
              </a:rPr>
              <a:t>в Тамбове, Тамбовской обл.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15754" y="4938060"/>
            <a:ext cx="7997952" cy="1651767"/>
          </a:xfrm>
        </p:spPr>
        <p:txBody>
          <a:bodyPr rtlCol="0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Бронзовый призер Олимпийских игр </a:t>
            </a:r>
            <a:endParaRPr lang="ru-RU" sz="1800" b="1" spc="0" dirty="0" smtClean="0">
              <a:solidFill>
                <a:srgbClr val="00194C"/>
              </a:solidFill>
              <a:cs typeface="+mn-cs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(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200 м брасс, комбинированная эстафета 4х100 м)</a:t>
            </a:r>
            <a:br>
              <a:rPr lang="ru-RU" sz="1800" b="1" spc="0" dirty="0">
                <a:solidFill>
                  <a:srgbClr val="00194C"/>
                </a:solidFill>
                <a:cs typeface="+mn-cs"/>
              </a:rPr>
            </a:b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Пятикратная чемпионка СССР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Трехкратный серебряный призер чемпионатов СССР </a:t>
            </a:r>
            <a:endParaRPr lang="ru-RU" sz="1800" b="1" spc="0" dirty="0" smtClean="0">
              <a:solidFill>
                <a:srgbClr val="00194C"/>
              </a:solidFill>
              <a:cs typeface="+mn-cs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Трехкратный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бронзовый призер чемпионатов СССР </a:t>
            </a:r>
            <a:endParaRPr lang="ru-RU" sz="1800" b="1" spc="0" dirty="0" smtClean="0">
              <a:solidFill>
                <a:srgbClr val="00194C"/>
              </a:solidFill>
              <a:cs typeface="+mn-cs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Победительница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и бронзовый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призер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Всемирной Универсиады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8" y="170723"/>
            <a:ext cx="130560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43" y="4286136"/>
            <a:ext cx="2952000" cy="2204161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886201" y="25072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Бабанина Светлана Викторовна</a:t>
            </a:r>
            <a:b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 </a:t>
            </a: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>(04.02.1943)</a:t>
            </a:r>
            <a:b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плавание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Grp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30" y="618060"/>
            <a:ext cx="3600000" cy="4320000"/>
          </a:xfrm>
        </p:spPr>
      </p:pic>
    </p:spTree>
    <p:extLst>
      <p:ext uri="{BB962C8B-B14F-4D97-AF65-F5344CB8AC3E}">
        <p14:creationId xmlns:p14="http://schemas.microsoft.com/office/powerpoint/2010/main" val="7868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115" y="2222500"/>
            <a:ext cx="5601885" cy="653942"/>
          </a:xfrm>
        </p:spPr>
        <p:txBody>
          <a:bodyPr rtlCol="0">
            <a:noAutofit/>
          </a:bodyPr>
          <a:lstStyle/>
          <a:p>
            <a:pPr algn="ctr"/>
            <a:r>
              <a:rPr lang="ru-RU" sz="2000" b="0" dirty="0">
                <a:solidFill>
                  <a:srgbClr val="00194C"/>
                </a:solidFill>
              </a:rPr>
              <a:t>Заслуженный мастер спорта</a:t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Родился в г. Мичуринск, Тамбовская обл.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15754" y="4938060"/>
            <a:ext cx="7997952" cy="1651767"/>
          </a:xfrm>
        </p:spPr>
        <p:txBody>
          <a:bodyPr rtlCol="0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Олимпийский чемпион</a:t>
            </a:r>
            <a:br>
              <a:rPr lang="ru-RU" sz="1800" b="1" spc="0" dirty="0">
                <a:solidFill>
                  <a:srgbClr val="00194C"/>
                </a:solidFill>
                <a:cs typeface="+mn-cs"/>
              </a:rPr>
            </a:br>
            <a:r>
              <a:rPr lang="ru-RU" sz="1800" b="1" spc="0" dirty="0" err="1" smtClean="0">
                <a:solidFill>
                  <a:srgbClr val="00194C"/>
                </a:solidFill>
                <a:cs typeface="+mn-cs"/>
              </a:rPr>
              <a:t>Чемпион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 Европы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/>
            </a:r>
            <a:br>
              <a:rPr lang="ru-RU" sz="1800" b="1" spc="0" dirty="0">
                <a:solidFill>
                  <a:srgbClr val="00194C"/>
                </a:solidFill>
                <a:cs typeface="+mn-cs"/>
              </a:rPr>
            </a:b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Чемпион СССР</a:t>
            </a:r>
            <a:br>
              <a:rPr lang="ru-RU" sz="1800" b="1" spc="0" dirty="0">
                <a:solidFill>
                  <a:srgbClr val="00194C"/>
                </a:solidFill>
                <a:cs typeface="+mn-cs"/>
              </a:rPr>
            </a:b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Серебряный призер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чемпионата СССР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/>
            </a:r>
            <a:br>
              <a:rPr lang="ru-RU" sz="1800" b="1" spc="0" dirty="0">
                <a:solidFill>
                  <a:srgbClr val="00194C"/>
                </a:solidFill>
                <a:cs typeface="+mn-cs"/>
              </a:rPr>
            </a:b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Обладатель Кубка обладателей кубков ЕКВ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8" y="170723"/>
            <a:ext cx="130560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63" y="4112825"/>
            <a:ext cx="3286421" cy="2160000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954136" y="195547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Беляев Владимир Иванович</a:t>
            </a:r>
            <a:b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> (</a:t>
            </a: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07.12.1944) </a:t>
            </a: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волейбол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Grp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30" y="782770"/>
            <a:ext cx="3600000" cy="4112500"/>
          </a:xfrm>
        </p:spPr>
      </p:pic>
    </p:spTree>
    <p:extLst>
      <p:ext uri="{BB962C8B-B14F-4D97-AF65-F5344CB8AC3E}">
        <p14:creationId xmlns:p14="http://schemas.microsoft.com/office/powerpoint/2010/main" val="29079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0255" y="1895529"/>
            <a:ext cx="5601885" cy="653942"/>
          </a:xfrm>
        </p:spPr>
        <p:txBody>
          <a:bodyPr rtlCol="0">
            <a:noAutofit/>
          </a:bodyPr>
          <a:lstStyle/>
          <a:p>
            <a:pPr algn="ctr"/>
            <a:r>
              <a:rPr lang="ru-RU" sz="2000" b="0" dirty="0">
                <a:solidFill>
                  <a:srgbClr val="00194C"/>
                </a:solidFill>
              </a:rPr>
              <a:t>Заслуженный мастер </a:t>
            </a:r>
            <a:r>
              <a:rPr lang="ru-RU" sz="2000" b="0" dirty="0" smtClean="0">
                <a:solidFill>
                  <a:srgbClr val="00194C"/>
                </a:solidFill>
              </a:rPr>
              <a:t>спорта СССР</a:t>
            </a:r>
            <a:r>
              <a:rPr lang="ru-RU" sz="2000" b="0" dirty="0">
                <a:solidFill>
                  <a:srgbClr val="00194C"/>
                </a:solidFill>
              </a:rPr>
              <a:t/>
            </a:r>
            <a:br>
              <a:rPr lang="ru-RU" sz="2000" b="0" dirty="0">
                <a:solidFill>
                  <a:srgbClr val="00194C"/>
                </a:solidFill>
              </a:rPr>
            </a:br>
            <a:r>
              <a:rPr lang="ru-RU" sz="2000" b="0" dirty="0">
                <a:solidFill>
                  <a:srgbClr val="00194C"/>
                </a:solidFill>
              </a:rPr>
              <a:t>Родилась в Тамбове, Тамбовская обл.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2775" y="5311172"/>
            <a:ext cx="7997952" cy="1023828"/>
          </a:xfrm>
        </p:spPr>
        <p:txBody>
          <a:bodyPr rtlCol="0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Олимпийская чемпионка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в эстафете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4х5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км.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Чемпионка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СССР и России </a:t>
            </a:r>
            <a:endParaRPr lang="ru-RU" sz="1800" b="1" spc="0" dirty="0" smtClean="0">
              <a:solidFill>
                <a:srgbClr val="00194C"/>
              </a:solidFill>
              <a:cs typeface="+mn-cs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Серебряный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и бронзовый </a:t>
            </a:r>
            <a:r>
              <a:rPr lang="ru-RU" sz="1800" b="1" spc="0" dirty="0" smtClean="0">
                <a:solidFill>
                  <a:srgbClr val="00194C"/>
                </a:solidFill>
                <a:cs typeface="+mn-cs"/>
              </a:rPr>
              <a:t>призер </a:t>
            </a:r>
            <a:r>
              <a:rPr lang="ru-RU" sz="1800" b="1" spc="0" dirty="0">
                <a:solidFill>
                  <a:srgbClr val="00194C"/>
                </a:solidFill>
                <a:cs typeface="+mn-cs"/>
              </a:rPr>
              <a:t>чемпионатов СССР и России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8" y="170723"/>
            <a:ext cx="1305600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58" y="3815000"/>
            <a:ext cx="1763781" cy="2520000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954136" y="195547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Нагейкина Светлана Вячеславовна </a:t>
            </a:r>
            <a:b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>(02.02.1965)</a:t>
            </a:r>
            <a:b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лыжные гонки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b="4102"/>
          <a:stretch>
            <a:fillRect/>
          </a:stretch>
        </p:blipFill>
        <p:spPr>
          <a:xfrm>
            <a:off x="1549289" y="860944"/>
            <a:ext cx="3724140" cy="43200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87" y="3079902"/>
            <a:ext cx="1990129" cy="2520000"/>
          </a:xfrm>
          <a:prstGeom prst="round2DiagRect">
            <a:avLst>
              <a:gd name="adj1" fmla="val 360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9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93_TF89027928" id="{84CAFB10-2417-4650-A34E-889C627F5DA2}" vid="{4C45BB41-01E1-4A8E-9534-E341FCCDBEF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Темная презентация с шестиугольником</Template>
  <TotalTime>0</TotalTime>
  <Words>543</Words>
  <Application>Microsoft Office PowerPoint</Application>
  <PresentationFormat>Широкоэкранный</PresentationFormat>
  <Paragraphs>71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CiscoSans ExtraLight</vt:lpstr>
      <vt:lpstr>Gill Sans SemiBold</vt:lpstr>
      <vt:lpstr>Times New Roman</vt:lpstr>
      <vt:lpstr>Тема Office</vt:lpstr>
      <vt:lpstr>Олимпийские чемпионы  и призеры из Тамбовской области</vt:lpstr>
      <vt:lpstr> Заслуженный мастер спорта СССР заслуженный тренер СССР родился в пос. Мордово Мордовского района Тамбовской области</vt:lpstr>
      <vt:lpstr>Калита Иван Александрович (14.01.1927)  конный спорт, выездка Заслуженный мастер спорта Родился в д. Большая Алексеевка, Избердеевский р-он, Тамбовская обл. Олимпийский чемпион,  серебряный, бронзовый призер Олимпийских игр  Чемпион мира, серебряный, бронзовый призер чемпионатов мира Десятикратный чемпион СССР</vt:lpstr>
      <vt:lpstr>заслуженный мастер спорта Родился в г. Моршанск, Тамбовская обл. </vt:lpstr>
      <vt:lpstr>заслуженный мастер спорта СССР Родилась в с. Пичерск Рассказовского района Тамбовской обл. </vt:lpstr>
      <vt:lpstr>Мастер спорта международного класса СССР Заслуженный тренер СССР Родился в Тамбове, Тамбовской обл. </vt:lpstr>
      <vt:lpstr>Заслуженный мастер спорта СССР Родилась в Тамбове, Тамбовской обл. </vt:lpstr>
      <vt:lpstr>Заслуженный мастер спорта Родился в г. Мичуринск, Тамбовская обл.</vt:lpstr>
      <vt:lpstr>Заслуженный мастер спорта СССР Родилась в Тамбове, Тамбовская обл.</vt:lpstr>
      <vt:lpstr>Заслуженный мастер спорта  России Родился в Тамбове, Тамбовская обл.</vt:lpstr>
      <vt:lpstr>«Тамбовщина – мои горизонты»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2024-08-02T10:00:12Z</dcterms:created>
  <dcterms:modified xsi:type="dcterms:W3CDTF">2024-08-08T08:42:37Z</dcterms:modified>
</cp:coreProperties>
</file>