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AC9E2-42B7-4DE6-B771-9989B8F8A85F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4EA47-A034-48A2-97EB-AA915F346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74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4EA47-A034-48A2-97EB-AA915F3464D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076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4EA47-A034-48A2-97EB-AA915F3464D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12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D1FB-DA33-49F3-9047-591AD841905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BE965-6073-4F8A-99F1-9BCF9AC8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342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D1FB-DA33-49F3-9047-591AD841905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BE965-6073-4F8A-99F1-9BCF9AC8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1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D1FB-DA33-49F3-9047-591AD841905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BE965-6073-4F8A-99F1-9BCF9AC8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90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D1FB-DA33-49F3-9047-591AD841905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BE965-6073-4F8A-99F1-9BCF9AC8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78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D1FB-DA33-49F3-9047-591AD841905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BE965-6073-4F8A-99F1-9BCF9AC8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23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D1FB-DA33-49F3-9047-591AD841905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BE965-6073-4F8A-99F1-9BCF9AC8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946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D1FB-DA33-49F3-9047-591AD841905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BE965-6073-4F8A-99F1-9BCF9AC8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41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D1FB-DA33-49F3-9047-591AD841905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BE965-6073-4F8A-99F1-9BCF9AC8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97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D1FB-DA33-49F3-9047-591AD841905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BE965-6073-4F8A-99F1-9BCF9AC8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15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D1FB-DA33-49F3-9047-591AD841905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BE965-6073-4F8A-99F1-9BCF9AC8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30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D1FB-DA33-49F3-9047-591AD841905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BE965-6073-4F8A-99F1-9BCF9AC8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63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5D1FB-DA33-49F3-9047-591AD841905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BE965-6073-4F8A-99F1-9BCF9AC85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8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9" y="1124744"/>
            <a:ext cx="2116742" cy="603498"/>
          </a:xfrm>
        </p:spPr>
        <p:txBody>
          <a:bodyPr>
            <a:no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0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5877272"/>
            <a:ext cx="5450896" cy="885020"/>
          </a:xfrm>
        </p:spPr>
        <p:txBody>
          <a:bodyPr>
            <a:normAutofit/>
          </a:bodyPr>
          <a:lstStyle/>
          <a:p>
            <a:pPr algn="l"/>
            <a:r>
              <a:rPr lang="ru-RU" sz="1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Усадьба Загряжских-Строгановых, 1718 г</a:t>
            </a:r>
            <a:r>
              <a:rPr lang="ru-RU" sz="1900" b="1" dirty="0" smtClean="0">
                <a:solidFill>
                  <a:schemeClr val="tx1"/>
                </a:solidFill>
                <a:latin typeface="Comic Sans MS" pitchFamily="66" charset="0"/>
              </a:rPr>
              <a:t>.</a:t>
            </a:r>
            <a:r>
              <a:rPr lang="ru-RU" b="1" dirty="0" smtClean="0">
                <a:latin typeface="Comic Sans MS" pitchFamily="66" charset="0"/>
              </a:rPr>
              <a:t> 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563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856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5589240"/>
            <a:ext cx="6148672" cy="926976"/>
          </a:xfrm>
        </p:spPr>
        <p:txBody>
          <a:bodyPr>
            <a:noAutofit/>
          </a:bodyPr>
          <a:lstStyle/>
          <a:p>
            <a:pPr algn="l"/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Храм в честь иконы Божией Матери «Знамение» (первый каменный храм построенный в 1743 году в Тамбовской губернии)</a:t>
            </a:r>
            <a:endPara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AutoShape 2" descr="https://top-fon.com/uploads/posts/2023-02/1675534328_top-fon-com-p-fon-pergament-dlya-prezentatsii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top-fon.com/uploads/posts/2023-02/1675534328_top-fon-com-p-fon-pergament-dlya-prezentatsii-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top-fon.com/uploads/posts/2023-02/1675534328_top-fon-com-p-fon-pergament-dlya-prezentatsii-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top-fon.com/uploads/posts/2023-02/1675534328_top-fon-com-p-fon-pergament-dlya-prezentatsii-2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3" y="36505"/>
            <a:ext cx="8896645" cy="521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179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6021288"/>
            <a:ext cx="2674640" cy="652934"/>
          </a:xfrm>
        </p:spPr>
        <p:txBody>
          <a:bodyPr>
            <a:normAutofit/>
          </a:bodyPr>
          <a:lstStyle/>
          <a:p>
            <a:pPr algn="l"/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Музей. Бальный зал </a:t>
            </a:r>
            <a:endPara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945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5589240"/>
            <a:ext cx="3376439" cy="1012974"/>
          </a:xfrm>
        </p:spPr>
        <p:txBody>
          <a:bodyPr>
            <a:normAutofit/>
          </a:bodyPr>
          <a:lstStyle/>
          <a:p>
            <a:pPr algn="l"/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ЗАГС. Зал бракосочетания</a:t>
            </a:r>
            <a:endPara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755"/>
            <a:ext cx="8928992" cy="541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465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5733256"/>
            <a:ext cx="5544616" cy="868958"/>
          </a:xfrm>
        </p:spPr>
        <p:txBody>
          <a:bodyPr>
            <a:normAutofit/>
          </a:bodyPr>
          <a:lstStyle/>
          <a:p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Парк при усадьбе Загряжских-Строгановых</a:t>
            </a:r>
            <a:endPara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4" y="131852"/>
            <a:ext cx="8889978" cy="570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493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4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0007" y="5665232"/>
            <a:ext cx="5112568" cy="1012974"/>
          </a:xfrm>
        </p:spPr>
        <p:txBody>
          <a:bodyPr>
            <a:normAutofit/>
          </a:bodyPr>
          <a:lstStyle/>
          <a:p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Аллея высаженная семьей Загряжских</a:t>
            </a:r>
            <a:endPara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557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845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51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6" y="80056"/>
            <a:ext cx="8712968" cy="553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061056" y="5648196"/>
            <a:ext cx="6048672" cy="1012974"/>
          </a:xfrm>
        </p:spPr>
        <p:txBody>
          <a:bodyPr>
            <a:normAutofit/>
          </a:bodyPr>
          <a:lstStyle/>
          <a:p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Создание школьного воспитательного пространства на базе МБОУ «Знаменская СОШ» Кариан-Строгановского филиала</a:t>
            </a:r>
            <a:endPara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7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6021288"/>
            <a:ext cx="4895751" cy="720080"/>
          </a:xfrm>
        </p:spPr>
        <p:txBody>
          <a:bodyPr>
            <a:normAutofit fontScale="90000"/>
          </a:bodyPr>
          <a:lstStyle/>
          <a:p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Школьное воспитательное пространство на базе МБОУ «Знаменская СОШ» Кариан-Строгановского филиала</a:t>
            </a:r>
            <a:endPara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5" y="84640"/>
            <a:ext cx="878497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8175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70</Words>
  <Application>Microsoft Office PowerPoint</Application>
  <PresentationFormat>Экран (4:3)</PresentationFormat>
  <Paragraphs>10</Paragraphs>
  <Slides>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Храм в честь иконы Божией Матери «Знамение» (первый каменный храм построенный в 1743 году в Тамбовской губернии)</vt:lpstr>
      <vt:lpstr>Музей. Бальный зал </vt:lpstr>
      <vt:lpstr>ЗАГС. Зал бракосочетания</vt:lpstr>
      <vt:lpstr>Парк при усадьбе Загряжских-Строгановых</vt:lpstr>
      <vt:lpstr>Аллея высаженная семьей Загряжских</vt:lpstr>
      <vt:lpstr>Создание школьного воспитательного пространства на базе МБОУ «Знаменская СОШ» Кариан-Строгановского филиала</vt:lpstr>
      <vt:lpstr>Школьное воспитательное пространство на базе МБОУ «Знаменская СОШ» Кариан-Строгановского филиала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2024-03-01T19:19:50Z</dcterms:created>
  <dcterms:modified xsi:type="dcterms:W3CDTF">2024-03-01T21:02:54Z</dcterms:modified>
</cp:coreProperties>
</file>