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A"/>
    <a:srgbClr val="56C02B"/>
    <a:srgbClr val="259789"/>
    <a:srgbClr val="FD6925"/>
    <a:srgbClr val="F9B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6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6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6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0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8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63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5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3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3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6AD58-4E1B-447A-925A-D14A483F6CB5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03DED-2BD1-47B3-BFD5-94262B8BB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9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Достоевский_цитата_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62" y="267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4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560" y="1391920"/>
            <a:ext cx="437036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ВИДЕОРОЛИК. КЕЙС 1</a:t>
            </a:r>
            <a:endParaRPr lang="ru-RU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7484" y="1391920"/>
            <a:ext cx="437036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dirty="0" smtClean="0"/>
              <a:t>ВИДЕОРОЛИК. КЕЙС 2</a:t>
            </a:r>
            <a:endParaRPr lang="ru-RU" sz="3500" dirty="0"/>
          </a:p>
        </p:txBody>
      </p:sp>
      <p:pic>
        <p:nvPicPr>
          <p:cNvPr id="5" name="video_2024-03-02_16-46-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035" y="2348230"/>
            <a:ext cx="5506720" cy="3097530"/>
          </a:xfrm>
          <a:prstGeom prst="rect">
            <a:avLst/>
          </a:prstGeom>
        </p:spPr>
      </p:pic>
      <p:pic>
        <p:nvPicPr>
          <p:cNvPr id="6" name="Видео без названия — сделано в Clipchamp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9874" y="2348230"/>
            <a:ext cx="5506720" cy="30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664365" y="858983"/>
            <a:ext cx="1681019" cy="1228436"/>
            <a:chOff x="4664365" y="858983"/>
            <a:chExt cx="1681019" cy="122843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664365" y="858983"/>
              <a:ext cx="1681019" cy="1228436"/>
            </a:xfrm>
            <a:prstGeom prst="rect">
              <a:avLst/>
            </a:prstGeom>
            <a:solidFill>
              <a:srgbClr val="F9B7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6049820" y="1681016"/>
              <a:ext cx="295564" cy="295564"/>
            </a:xfrm>
            <a:prstGeom prst="ellipse">
              <a:avLst/>
            </a:prstGeom>
            <a:solidFill>
              <a:srgbClr val="F9B70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20291" y="2235200"/>
            <a:ext cx="1644075" cy="1330036"/>
            <a:chOff x="4701310" y="761999"/>
            <a:chExt cx="1644075" cy="1330036"/>
          </a:xfrm>
          <a:solidFill>
            <a:srgbClr val="FD6925"/>
          </a:solidFill>
        </p:grpSpPr>
        <p:sp>
          <p:nvSpPr>
            <p:cNvPr id="7" name="Прямоугольник 6"/>
            <p:cNvSpPr/>
            <p:nvPr/>
          </p:nvSpPr>
          <p:spPr>
            <a:xfrm>
              <a:off x="4701310" y="761999"/>
              <a:ext cx="1644075" cy="1330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049820" y="1681016"/>
              <a:ext cx="295564" cy="295564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99343" y="4017817"/>
            <a:ext cx="1694876" cy="1129145"/>
            <a:chOff x="4650508" y="972125"/>
            <a:chExt cx="1694876" cy="1129145"/>
          </a:xfrm>
          <a:solidFill>
            <a:srgbClr val="FD6925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4650508" y="972125"/>
              <a:ext cx="1694876" cy="1129145"/>
            </a:xfrm>
            <a:prstGeom prst="rect">
              <a:avLst/>
            </a:prstGeom>
            <a:solidFill>
              <a:srgbClr val="259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6049820" y="1681016"/>
              <a:ext cx="295564" cy="295564"/>
            </a:xfrm>
            <a:prstGeom prst="ellipse">
              <a:avLst/>
            </a:prstGeom>
            <a:solidFill>
              <a:srgbClr val="25978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71360" y="3511779"/>
            <a:ext cx="1699260" cy="1121181"/>
            <a:chOff x="7071360" y="3511779"/>
            <a:chExt cx="1699260" cy="112118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078114" y="3511779"/>
              <a:ext cx="1692506" cy="1121181"/>
            </a:xfrm>
            <a:prstGeom prst="rect">
              <a:avLst/>
            </a:prstGeom>
            <a:solidFill>
              <a:srgbClr val="56C0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7071360" y="4265465"/>
              <a:ext cx="295564" cy="295564"/>
            </a:xfrm>
            <a:prstGeom prst="ellipse">
              <a:avLst/>
            </a:prstGeom>
            <a:solidFill>
              <a:srgbClr val="56C02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98822" y="1681016"/>
            <a:ext cx="1712826" cy="1139190"/>
            <a:chOff x="7198822" y="1681016"/>
            <a:chExt cx="1712826" cy="113919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219142" y="1681016"/>
              <a:ext cx="1692506" cy="1139190"/>
            </a:xfrm>
            <a:prstGeom prst="rect">
              <a:avLst/>
            </a:prstGeom>
            <a:solidFill>
              <a:srgbClr val="E20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7198822" y="2426505"/>
              <a:ext cx="295564" cy="295564"/>
            </a:xfrm>
            <a:prstGeom prst="ellipse">
              <a:avLst/>
            </a:prstGeom>
            <a:solidFill>
              <a:srgbClr val="E2007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92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</Words>
  <Application>Microsoft Office PowerPoint</Application>
  <PresentationFormat>Широкоэкранный</PresentationFormat>
  <Paragraphs>2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2</cp:revision>
  <dcterms:created xsi:type="dcterms:W3CDTF">2024-03-02T13:28:31Z</dcterms:created>
  <dcterms:modified xsi:type="dcterms:W3CDTF">2024-03-02T13:58:25Z</dcterms:modified>
</cp:coreProperties>
</file>