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1BD8-0EAC-4030-AA46-3CC65FFF6EC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CF70-5771-435C-AD34-2E9A3AE4E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кат.PNG"/>
          <p:cNvPicPr>
            <a:picLocks noGrp="1" noChangeAspect="1"/>
          </p:cNvPicPr>
          <p:nvPr>
            <p:ph idx="1"/>
          </p:nvPr>
        </p:nvPicPr>
        <p:blipFill>
          <a:blip r:embed="rId2"/>
          <a:srcRect t="45008" r="1639"/>
          <a:stretch>
            <a:fillRect/>
          </a:stretch>
        </p:blipFill>
        <p:spPr>
          <a:xfrm>
            <a:off x="285720" y="0"/>
            <a:ext cx="8643966" cy="68649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OneDrive\Рабочий стол\photo_5413540985524311452_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41220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«Пока мы вместе,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непобедимы!»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 В. Путин, президент 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OneDrive\Рабочий стол\e1920dfc-d698-4afa-ae16-20061bce1658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752874" cy="2928958"/>
          </a:xfrm>
          <a:prstGeom prst="rect">
            <a:avLst/>
          </a:prstGeom>
          <a:noFill/>
        </p:spPr>
      </p:pic>
      <p:pic>
        <p:nvPicPr>
          <p:cNvPr id="2052" name="Picture 4" descr="C:\Users\User\OneDrive\Рабочий стол\photo_5411370090009582238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429000"/>
            <a:ext cx="2411032" cy="3214710"/>
          </a:xfrm>
          <a:prstGeom prst="rect">
            <a:avLst/>
          </a:prstGeom>
          <a:noFill/>
        </p:spPr>
      </p:pic>
      <p:pic>
        <p:nvPicPr>
          <p:cNvPr id="2053" name="Picture 5" descr="C:\Users\User\OneDrive\Рабочий стол\photo_5411370090009582239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42852"/>
            <a:ext cx="2418567" cy="3214710"/>
          </a:xfrm>
          <a:prstGeom prst="rect">
            <a:avLst/>
          </a:prstGeom>
          <a:noFill/>
        </p:spPr>
      </p:pic>
      <p:pic>
        <p:nvPicPr>
          <p:cNvPr id="2054" name="Picture 6" descr="C:\Users\User\OneDrive\Рабочий стол\b8d2e801-4eff-44d2-b76d-2cd3a183ecaf.jfif"/>
          <p:cNvPicPr>
            <a:picLocks noChangeAspect="1" noChangeArrowheads="1"/>
          </p:cNvPicPr>
          <p:nvPr/>
        </p:nvPicPr>
        <p:blipFill>
          <a:blip r:embed="rId5"/>
          <a:srcRect t="8511"/>
          <a:stretch>
            <a:fillRect/>
          </a:stretch>
        </p:blipFill>
        <p:spPr bwMode="auto">
          <a:xfrm>
            <a:off x="500034" y="3429000"/>
            <a:ext cx="473916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Рабочий стол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683" y="428604"/>
            <a:ext cx="869063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19" t="11045" r="16789" b="10028"/>
          <a:stretch>
            <a:fillRect/>
          </a:stretch>
        </p:blipFill>
        <p:spPr bwMode="auto">
          <a:xfrm>
            <a:off x="142844" y="428604"/>
            <a:ext cx="88481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Снимок экрана (99).png"/>
          <p:cNvPicPr>
            <a:picLocks noChangeAspect="1"/>
          </p:cNvPicPr>
          <p:nvPr/>
        </p:nvPicPr>
        <p:blipFill>
          <a:blip r:embed="rId3"/>
          <a:srcRect l="82813" t="34723" r="7030" b="45833"/>
          <a:stretch>
            <a:fillRect/>
          </a:stretch>
        </p:blipFill>
        <p:spPr>
          <a:xfrm>
            <a:off x="8001024" y="5286388"/>
            <a:ext cx="928694" cy="1000132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2024-03-02T22:12:16Z</dcterms:created>
  <dcterms:modified xsi:type="dcterms:W3CDTF">2024-03-02T23:54:21Z</dcterms:modified>
</cp:coreProperties>
</file>