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95" r:id="rId2"/>
    <p:sldId id="258" r:id="rId3"/>
    <p:sldId id="277" r:id="rId4"/>
    <p:sldId id="282" r:id="rId5"/>
    <p:sldId id="291" r:id="rId6"/>
    <p:sldId id="285" r:id="rId7"/>
    <p:sldId id="292" r:id="rId8"/>
    <p:sldId id="286" r:id="rId9"/>
    <p:sldId id="287" r:id="rId10"/>
    <p:sldId id="288" r:id="rId11"/>
    <p:sldId id="289" r:id="rId12"/>
    <p:sldId id="257" r:id="rId13"/>
    <p:sldId id="260" r:id="rId14"/>
    <p:sldId id="290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8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E8E56-D8F0-4A2D-8881-1C3FA1E7062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EB449-7631-4F39-91A7-75CCD0773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821162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5908">
            <a:solidFill>
              <a:srgbClr val="1570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70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1" y="762"/>
            <a:ext cx="12192000" cy="5881370"/>
          </a:xfrm>
          <a:custGeom>
            <a:avLst/>
            <a:gdLst/>
            <a:ahLst/>
            <a:cxnLst/>
            <a:rect l="l" t="t" r="r" b="b"/>
            <a:pathLst>
              <a:path w="12192000" h="5881370">
                <a:moveTo>
                  <a:pt x="0" y="5495544"/>
                </a:moveTo>
                <a:lnTo>
                  <a:pt x="12192000" y="5495544"/>
                </a:lnTo>
              </a:path>
              <a:path w="12192000" h="5881370">
                <a:moveTo>
                  <a:pt x="10732008" y="0"/>
                </a:moveTo>
                <a:lnTo>
                  <a:pt x="10733532" y="5881116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109704" y="5495543"/>
            <a:ext cx="1905" cy="1362710"/>
          </a:xfrm>
          <a:custGeom>
            <a:avLst/>
            <a:gdLst/>
            <a:ahLst/>
            <a:cxnLst/>
            <a:rect l="l" t="t" r="r" b="b"/>
            <a:pathLst>
              <a:path w="1904" h="1362709">
                <a:moveTo>
                  <a:pt x="0" y="0"/>
                </a:moveTo>
                <a:lnTo>
                  <a:pt x="1524" y="1362455"/>
                </a:lnTo>
              </a:path>
            </a:pathLst>
          </a:custGeom>
          <a:ln w="1645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044" y="5798819"/>
            <a:ext cx="1371600" cy="745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1054D-DB3A-46B6-BCF2-579E691C942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B5043-09B5-4994-9BEA-2D808A9063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843" y="529209"/>
            <a:ext cx="9101455" cy="683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632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54" y="333489"/>
              <a:ext cx="11444484" cy="61910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1475" y="3321043"/>
              <a:ext cx="7763532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11088255" y="0"/>
                  </a:moveTo>
                  <a:lnTo>
                    <a:pt x="360781" y="0"/>
                  </a:lnTo>
                  <a:lnTo>
                    <a:pt x="311826" y="3293"/>
                  </a:lnTo>
                  <a:lnTo>
                    <a:pt x="264872" y="12887"/>
                  </a:lnTo>
                  <a:lnTo>
                    <a:pt x="220350" y="28352"/>
                  </a:lnTo>
                  <a:lnTo>
                    <a:pt x="178689" y="49258"/>
                  </a:lnTo>
                  <a:lnTo>
                    <a:pt x="140320" y="75175"/>
                  </a:lnTo>
                  <a:lnTo>
                    <a:pt x="105671" y="105673"/>
                  </a:lnTo>
                  <a:lnTo>
                    <a:pt x="75174" y="140322"/>
                  </a:lnTo>
                  <a:lnTo>
                    <a:pt x="49258" y="178693"/>
                  </a:lnTo>
                  <a:lnTo>
                    <a:pt x="28352" y="220356"/>
                  </a:lnTo>
                  <a:lnTo>
                    <a:pt x="12887" y="264880"/>
                  </a:lnTo>
                  <a:lnTo>
                    <a:pt x="3293" y="311836"/>
                  </a:lnTo>
                  <a:lnTo>
                    <a:pt x="0" y="360794"/>
                  </a:lnTo>
                  <a:lnTo>
                    <a:pt x="0" y="2340914"/>
                  </a:lnTo>
                  <a:lnTo>
                    <a:pt x="3293" y="2389872"/>
                  </a:lnTo>
                  <a:lnTo>
                    <a:pt x="12887" y="2436828"/>
                  </a:lnTo>
                  <a:lnTo>
                    <a:pt x="28352" y="2481352"/>
                  </a:lnTo>
                  <a:lnTo>
                    <a:pt x="49258" y="2523015"/>
                  </a:lnTo>
                  <a:lnTo>
                    <a:pt x="75174" y="2561386"/>
                  </a:lnTo>
                  <a:lnTo>
                    <a:pt x="105671" y="2596035"/>
                  </a:lnTo>
                  <a:lnTo>
                    <a:pt x="140320" y="2626533"/>
                  </a:lnTo>
                  <a:lnTo>
                    <a:pt x="178689" y="2652450"/>
                  </a:lnTo>
                  <a:lnTo>
                    <a:pt x="220350" y="2673356"/>
                  </a:lnTo>
                  <a:lnTo>
                    <a:pt x="264872" y="2688821"/>
                  </a:lnTo>
                  <a:lnTo>
                    <a:pt x="311826" y="2698415"/>
                  </a:lnTo>
                  <a:lnTo>
                    <a:pt x="360781" y="2701709"/>
                  </a:lnTo>
                  <a:lnTo>
                    <a:pt x="11088255" y="2701709"/>
                  </a:lnTo>
                  <a:lnTo>
                    <a:pt x="11137213" y="2698415"/>
                  </a:lnTo>
                  <a:lnTo>
                    <a:pt x="11184169" y="2688821"/>
                  </a:lnTo>
                  <a:lnTo>
                    <a:pt x="11228693" y="2673356"/>
                  </a:lnTo>
                  <a:lnTo>
                    <a:pt x="11270356" y="2652450"/>
                  </a:lnTo>
                  <a:lnTo>
                    <a:pt x="11308727" y="2626533"/>
                  </a:lnTo>
                  <a:lnTo>
                    <a:pt x="11343376" y="2596035"/>
                  </a:lnTo>
                  <a:lnTo>
                    <a:pt x="11373874" y="2561386"/>
                  </a:lnTo>
                  <a:lnTo>
                    <a:pt x="11399791" y="2523015"/>
                  </a:lnTo>
                  <a:lnTo>
                    <a:pt x="11420697" y="2481352"/>
                  </a:lnTo>
                  <a:lnTo>
                    <a:pt x="11436162" y="2436828"/>
                  </a:lnTo>
                  <a:lnTo>
                    <a:pt x="11445756" y="2389872"/>
                  </a:lnTo>
                  <a:lnTo>
                    <a:pt x="11449050" y="2340914"/>
                  </a:lnTo>
                  <a:lnTo>
                    <a:pt x="11449050" y="360794"/>
                  </a:lnTo>
                  <a:lnTo>
                    <a:pt x="11445756" y="311836"/>
                  </a:lnTo>
                  <a:lnTo>
                    <a:pt x="11436162" y="264880"/>
                  </a:lnTo>
                  <a:lnTo>
                    <a:pt x="11420697" y="220356"/>
                  </a:lnTo>
                  <a:lnTo>
                    <a:pt x="11399791" y="178693"/>
                  </a:lnTo>
                  <a:lnTo>
                    <a:pt x="11373874" y="140322"/>
                  </a:lnTo>
                  <a:lnTo>
                    <a:pt x="11343376" y="105673"/>
                  </a:lnTo>
                  <a:lnTo>
                    <a:pt x="11308727" y="75175"/>
                  </a:lnTo>
                  <a:lnTo>
                    <a:pt x="11270356" y="49258"/>
                  </a:lnTo>
                  <a:lnTo>
                    <a:pt x="11228693" y="28352"/>
                  </a:lnTo>
                  <a:lnTo>
                    <a:pt x="11184169" y="12887"/>
                  </a:lnTo>
                  <a:lnTo>
                    <a:pt x="11137213" y="3293"/>
                  </a:lnTo>
                  <a:lnTo>
                    <a:pt x="1108825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475" y="3321043"/>
              <a:ext cx="11449050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0" y="360794"/>
                  </a:moveTo>
                  <a:lnTo>
                    <a:pt x="3293" y="311836"/>
                  </a:lnTo>
                  <a:lnTo>
                    <a:pt x="12887" y="264880"/>
                  </a:lnTo>
                  <a:lnTo>
                    <a:pt x="28352" y="220356"/>
                  </a:lnTo>
                  <a:lnTo>
                    <a:pt x="49258" y="178693"/>
                  </a:lnTo>
                  <a:lnTo>
                    <a:pt x="75174" y="140322"/>
                  </a:lnTo>
                  <a:lnTo>
                    <a:pt x="105671" y="105673"/>
                  </a:lnTo>
                  <a:lnTo>
                    <a:pt x="140320" y="75175"/>
                  </a:lnTo>
                  <a:lnTo>
                    <a:pt x="178689" y="49258"/>
                  </a:lnTo>
                  <a:lnTo>
                    <a:pt x="220350" y="28352"/>
                  </a:lnTo>
                  <a:lnTo>
                    <a:pt x="264872" y="12887"/>
                  </a:lnTo>
                  <a:lnTo>
                    <a:pt x="311826" y="3293"/>
                  </a:lnTo>
                  <a:lnTo>
                    <a:pt x="360781" y="0"/>
                  </a:lnTo>
                  <a:lnTo>
                    <a:pt x="11088255" y="0"/>
                  </a:lnTo>
                  <a:lnTo>
                    <a:pt x="11137213" y="3293"/>
                  </a:lnTo>
                  <a:lnTo>
                    <a:pt x="11184169" y="12887"/>
                  </a:lnTo>
                  <a:lnTo>
                    <a:pt x="11228693" y="28352"/>
                  </a:lnTo>
                  <a:lnTo>
                    <a:pt x="11270356" y="49258"/>
                  </a:lnTo>
                  <a:lnTo>
                    <a:pt x="11308727" y="75175"/>
                  </a:lnTo>
                  <a:lnTo>
                    <a:pt x="11343376" y="105673"/>
                  </a:lnTo>
                  <a:lnTo>
                    <a:pt x="11373874" y="140322"/>
                  </a:lnTo>
                  <a:lnTo>
                    <a:pt x="11399791" y="178693"/>
                  </a:lnTo>
                  <a:lnTo>
                    <a:pt x="11420697" y="220356"/>
                  </a:lnTo>
                  <a:lnTo>
                    <a:pt x="11436162" y="264880"/>
                  </a:lnTo>
                  <a:lnTo>
                    <a:pt x="11445756" y="311836"/>
                  </a:lnTo>
                  <a:lnTo>
                    <a:pt x="11449050" y="360794"/>
                  </a:lnTo>
                  <a:lnTo>
                    <a:pt x="11449050" y="2340914"/>
                  </a:lnTo>
                  <a:lnTo>
                    <a:pt x="11445756" y="2389872"/>
                  </a:lnTo>
                  <a:lnTo>
                    <a:pt x="11436162" y="2436828"/>
                  </a:lnTo>
                  <a:lnTo>
                    <a:pt x="11420697" y="2481352"/>
                  </a:lnTo>
                  <a:lnTo>
                    <a:pt x="11399791" y="2523015"/>
                  </a:lnTo>
                  <a:lnTo>
                    <a:pt x="11373874" y="2561386"/>
                  </a:lnTo>
                  <a:lnTo>
                    <a:pt x="11343376" y="2596035"/>
                  </a:lnTo>
                  <a:lnTo>
                    <a:pt x="11308727" y="2626533"/>
                  </a:lnTo>
                  <a:lnTo>
                    <a:pt x="11270356" y="2652450"/>
                  </a:lnTo>
                  <a:lnTo>
                    <a:pt x="11228693" y="2673356"/>
                  </a:lnTo>
                  <a:lnTo>
                    <a:pt x="11184169" y="2688821"/>
                  </a:lnTo>
                  <a:lnTo>
                    <a:pt x="11137213" y="2698415"/>
                  </a:lnTo>
                  <a:lnTo>
                    <a:pt x="11088255" y="2701709"/>
                  </a:lnTo>
                  <a:lnTo>
                    <a:pt x="360781" y="2701709"/>
                  </a:lnTo>
                  <a:lnTo>
                    <a:pt x="311826" y="2698415"/>
                  </a:lnTo>
                  <a:lnTo>
                    <a:pt x="264872" y="2688821"/>
                  </a:lnTo>
                  <a:lnTo>
                    <a:pt x="220350" y="2673356"/>
                  </a:lnTo>
                  <a:lnTo>
                    <a:pt x="178689" y="2652450"/>
                  </a:lnTo>
                  <a:lnTo>
                    <a:pt x="140320" y="2626533"/>
                  </a:lnTo>
                  <a:lnTo>
                    <a:pt x="105671" y="2596035"/>
                  </a:lnTo>
                  <a:lnTo>
                    <a:pt x="75174" y="2561386"/>
                  </a:lnTo>
                  <a:lnTo>
                    <a:pt x="49258" y="2523015"/>
                  </a:lnTo>
                  <a:lnTo>
                    <a:pt x="28352" y="2481352"/>
                  </a:lnTo>
                  <a:lnTo>
                    <a:pt x="12887" y="2436828"/>
                  </a:lnTo>
                  <a:lnTo>
                    <a:pt x="3293" y="2389872"/>
                  </a:lnTo>
                  <a:lnTo>
                    <a:pt x="0" y="2340914"/>
                  </a:lnTo>
                  <a:lnTo>
                    <a:pt x="0" y="3607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75" y="368300"/>
              <a:ext cx="1054893" cy="10548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2059" y="3251817"/>
            <a:ext cx="10677525" cy="143757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0"/>
              </a:spcBef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Медицина в </a:t>
            </a:r>
          </a:p>
          <a:p>
            <a:pPr marL="12700" marR="5080">
              <a:lnSpc>
                <a:spcPts val="4860"/>
              </a:lnSpc>
              <a:spcBef>
                <a:spcPts val="710"/>
              </a:spcBef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Тамбовской области</a:t>
            </a:r>
            <a:endParaRPr sz="45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9335" y="510794"/>
            <a:ext cx="8627110" cy="6245225"/>
            <a:chOff x="119335" y="510794"/>
            <a:chExt cx="8627110" cy="62452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2923" y="660438"/>
              <a:ext cx="2223014" cy="7155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9433" y="510794"/>
              <a:ext cx="2269638" cy="9123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335" y="6741367"/>
              <a:ext cx="4197350" cy="0"/>
            </a:xfrm>
            <a:custGeom>
              <a:avLst/>
              <a:gdLst/>
              <a:ahLst/>
              <a:cxnLst/>
              <a:rect l="l" t="t" r="r" b="b"/>
              <a:pathLst>
                <a:path w="4197350">
                  <a:moveTo>
                    <a:pt x="0" y="0"/>
                  </a:moveTo>
                  <a:lnTo>
                    <a:pt x="419723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2059" y="5045097"/>
            <a:ext cx="10970895" cy="144716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spc="-55" dirty="0" err="1">
                <a:solidFill>
                  <a:srgbClr val="FFFFFF"/>
                </a:solidFill>
                <a:latin typeface="Calibri"/>
                <a:cs typeface="Calibri"/>
              </a:rPr>
              <a:t>Тема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lang="ru-RU" sz="2400" spc="-25" dirty="0">
                <a:solidFill>
                  <a:srgbClr val="FFFFFF"/>
                </a:solidFill>
                <a:latin typeface="Calibri"/>
                <a:cs typeface="Calibri"/>
              </a:rPr>
              <a:t> 27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Региональный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компонент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обучающихся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Calibri"/>
                <a:cs typeface="Calibri"/>
              </a:rPr>
              <a:t>6-7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классов</a:t>
            </a:r>
            <a:endParaRPr sz="2400" dirty="0">
              <a:latin typeface="Calibri"/>
              <a:cs typeface="Calibri"/>
            </a:endParaRPr>
          </a:p>
          <a:p>
            <a:pPr marL="8190865">
              <a:lnSpc>
                <a:spcPct val="100000"/>
              </a:lnSpc>
              <a:spcBef>
                <a:spcPts val="111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#Тамбовскаяобласть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991285" y="246343"/>
            <a:ext cx="4124325" cy="5644515"/>
            <a:chOff x="7991285" y="246343"/>
            <a:chExt cx="4124325" cy="564451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6207" y="246343"/>
              <a:ext cx="942059" cy="1298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1285" y="1453950"/>
              <a:ext cx="4124247" cy="44366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Технический университет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9307A0-0559-4CD4-8956-FF8B1BED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37260"/>
            <a:ext cx="2438400" cy="16052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334439-4542-485E-A69F-7659A6523CAA}"/>
              </a:ext>
            </a:extLst>
          </p:cNvPr>
          <p:cNvSpPr/>
          <p:nvPr/>
        </p:nvSpPr>
        <p:spPr>
          <a:xfrm>
            <a:off x="3429000" y="197346"/>
            <a:ext cx="8763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Инженер биотехнических систем и технологий, профиль инженерное дело в медико-биологической практике.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Инженер по медицинскому оборудованию.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	Специалист по техногенной безопасности.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	Специалист по защите в ЧС.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IT-специалист в медицине.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«Умные» имплантаты и биосовместимые материалы.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высокочувствительные биосенсоры.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технику для реабилитации.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Разрабатывают экзоскелеты и тренажеры с биологической обратной связью.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3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Медицинский колледж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8EF509-ABCE-457F-8D08-39F2A44F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07" y="1164041"/>
            <a:ext cx="5463294" cy="32454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983BD-57F9-463D-B9E2-52455FAC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893" y="1164041"/>
            <a:ext cx="3523339" cy="23521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0BB517-F93D-4AC5-963B-39948AB61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755" y="4572000"/>
            <a:ext cx="3339202" cy="22261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1BBB17-DABE-4F59-8F23-9F3F08A17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3648265"/>
            <a:ext cx="3098685" cy="30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A07D0-3171-48DF-AD97-8E51EF2C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5" y="444615"/>
            <a:ext cx="4179849" cy="5968768"/>
          </a:xfrm>
        </p:spPr>
        <p:txBody>
          <a:bodyPr>
            <a:normAutofit/>
          </a:bodyPr>
          <a:lstStyle/>
          <a:p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Составляющие здорового образа жизни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D01A3-C40C-4A15-87AF-C6763E8AAF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36" y="110118"/>
            <a:ext cx="7543800" cy="663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247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" y="-1712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3668751" y="881596"/>
            <a:ext cx="8474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F9EEFB-205C-42F7-8CC8-984CC40D2AE9}"/>
              </a:ext>
            </a:extLst>
          </p:cNvPr>
          <p:cNvSpPr/>
          <p:nvPr/>
        </p:nvSpPr>
        <p:spPr>
          <a:xfrm>
            <a:off x="3748669" y="396261"/>
            <a:ext cx="844333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Командная викторина «Своя игра» 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Правило игры: 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2 команды, придумать название, девиз;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вопросы распределены по четырем направлениям «Здоровье», «Спорт», «Привычки», «Питание»; 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Команда выбирает направление и цену вопроса, при правильном ответе баллы суммируются. 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 неверном ответе ход переходит к другой команде. 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Команды проходят жеребьевку на право первого хода. </a:t>
            </a:r>
          </a:p>
        </p:txBody>
      </p:sp>
    </p:spTree>
    <p:extLst>
      <p:ext uri="{BB962C8B-B14F-4D97-AF65-F5344CB8AC3E}">
        <p14:creationId xmlns:p14="http://schemas.microsoft.com/office/powerpoint/2010/main" val="341625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52E6B5-30AD-4386-BAF1-641C4A0CB4A1}"/>
              </a:ext>
            </a:extLst>
          </p:cNvPr>
          <p:cNvSpPr/>
          <p:nvPr/>
        </p:nvSpPr>
        <p:spPr>
          <a:xfrm>
            <a:off x="2286000" y="788197"/>
            <a:ext cx="9906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Постразговор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</a:p>
          <a:p>
            <a:r>
              <a:rPr lang="ru-RU" dirty="0"/>
              <a:t>	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1. Изучите документы о развитии медицины в Тамбовской области в военные годы.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2. Подготовьте презентацию о выдающемся медике Тамбовской области.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3. Посетите экскурсию в медицинский музей и оформите пост в школьном медиацентре.</a:t>
            </a:r>
          </a:p>
        </p:txBody>
      </p:sp>
    </p:spTree>
    <p:extLst>
      <p:ext uri="{BB962C8B-B14F-4D97-AF65-F5344CB8AC3E}">
        <p14:creationId xmlns:p14="http://schemas.microsoft.com/office/powerpoint/2010/main" val="14843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3430859" y="324035"/>
            <a:ext cx="87611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Медицина на рубеже 19-20 </a:t>
            </a:r>
            <a:r>
              <a:rPr lang="ru-RU" sz="4800" dirty="0" err="1">
                <a:solidFill>
                  <a:schemeClr val="accent1">
                    <a:lumMod val="75000"/>
                  </a:schemeClr>
                </a:solidFill>
              </a:rPr>
              <a:t>вв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A885C6-61F4-45D9-A4DF-61676A80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108"/>
            <a:ext cx="4648200" cy="2933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A2041-A3EA-4364-927A-4D8771786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7" t="10000" r="3386"/>
          <a:stretch/>
        </p:blipFill>
        <p:spPr>
          <a:xfrm>
            <a:off x="7339781" y="3279533"/>
            <a:ext cx="4419600" cy="32544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EEBB6-88A6-4131-97F5-F8F32BE94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t="18798" r="5000" b="20504"/>
          <a:stretch/>
        </p:blipFill>
        <p:spPr>
          <a:xfrm>
            <a:off x="7332407" y="1576757"/>
            <a:ext cx="4419600" cy="1329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64C6F-FF99-4D35-AC79-A552507DF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384" y="4135923"/>
            <a:ext cx="3154023" cy="25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8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E6E1E-8EA8-4BB3-B161-B708EF41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43" y="529209"/>
            <a:ext cx="9101455" cy="861774"/>
          </a:xfrm>
        </p:spPr>
        <p:txBody>
          <a:bodyPr/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Здравоохранение.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6141B4-93C6-40F2-B184-AEE4EFC8D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5" y="1202473"/>
            <a:ext cx="3473320" cy="2313399"/>
          </a:xfrm>
          <a:prstGeom prst="rect">
            <a:avLst/>
          </a:prstGeom>
        </p:spPr>
      </p:pic>
      <p:pic>
        <p:nvPicPr>
          <p:cNvPr id="5" name="Рисунок 4" descr="В Ростовской области заявили о дефиците педиатров, терапевтов и врачей скорой помощи - KP.RU">
            <a:extLst>
              <a:ext uri="{FF2B5EF4-FFF2-40B4-BE49-F238E27FC236}">
                <a16:creationId xmlns:a16="http://schemas.microsoft.com/office/drawing/2014/main" id="{82606A47-3222-4304-9992-7E63B798D1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219200"/>
            <a:ext cx="3367900" cy="23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рием врача педиатра">
            <a:extLst>
              <a:ext uri="{FF2B5EF4-FFF2-40B4-BE49-F238E27FC236}">
                <a16:creationId xmlns:a16="http://schemas.microsoft.com/office/drawing/2014/main" id="{6E149EAF-ACF1-41B5-AD94-C85638C295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28" y="1237904"/>
            <a:ext cx="3453497" cy="23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Анестезиолог Университетская клиника">
            <a:extLst>
              <a:ext uri="{FF2B5EF4-FFF2-40B4-BE49-F238E27FC236}">
                <a16:creationId xmlns:a16="http://schemas.microsoft.com/office/drawing/2014/main" id="{7D76C890-306F-47E1-A4D7-632833B2D7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5141"/>
            <a:ext cx="34385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D9117E-CE1A-4D57-AB02-5D8C774C5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795141"/>
            <a:ext cx="3378703" cy="22552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2CA537-89D0-4288-B87B-CABD3D39F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7" y="3764426"/>
            <a:ext cx="384673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Флагманы тамбовского здравоохранения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6CC1BD-8C2F-482B-B8A5-716D6F761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11615"/>
            <a:ext cx="4102674" cy="23772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7D802-7139-40A4-815A-22111D27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136" y="4172406"/>
            <a:ext cx="5577664" cy="2528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13909-A418-4DBB-904C-8E3273841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78" y="1711615"/>
            <a:ext cx="4343400" cy="23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Университет имени Г.Р. Державина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475B21-86E1-41BD-B992-117778E78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91" t="13340" r="21284" b="16626"/>
          <a:stretch/>
        </p:blipFill>
        <p:spPr>
          <a:xfrm>
            <a:off x="3581400" y="1213755"/>
            <a:ext cx="8486538" cy="55118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6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Университет имени Г.Р. Державина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E4D61-296C-4EEC-A448-0614022B9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46" y="1057450"/>
            <a:ext cx="5035732" cy="2371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DE257-96A6-4E08-922E-11F48D19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013" y="3300106"/>
            <a:ext cx="4888808" cy="35319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6053E9-DC8A-427F-B1D3-AC47E4445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233" y="3913298"/>
            <a:ext cx="3276845" cy="22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236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Здравоохранение.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Составляющие здорового образа жизни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Дорофеева</dc:creator>
  <cp:lastModifiedBy>User</cp:lastModifiedBy>
  <cp:revision>14</cp:revision>
  <dcterms:created xsi:type="dcterms:W3CDTF">2025-04-03T11:36:53Z</dcterms:created>
  <dcterms:modified xsi:type="dcterms:W3CDTF">2026-03-23T11:54:16Z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2025-04-03T00:00:00Z</vt:filetime>
  </property>
  <property fmtid="{D5CDD505-2E9C-101B-9397-08002B2CF9AE}" pid="5" name="Producer">
    <vt:lpwstr>Microsoft® PowerPoint® 2016</vt:lpwstr>
  </property>
</Properties>
</file>