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ec22412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ec22412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ea0c5066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ea0c5066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ea0c5066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ea0c5066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ea0c506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ea0c506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ea0c5066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ea0c5066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ea0c5066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ea0c5066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ea0c5066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ea0c5066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ea0c5066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ea0c5066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ea0c5066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ea0c5066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image" Target="../media/image2.png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-16589" r="20694"/>
          <a:stretch/>
        </p:blipFill>
        <p:spPr>
          <a:xfrm>
            <a:off x="1319650" y="172550"/>
            <a:ext cx="5701000" cy="47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050" y="567625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6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6275" y="880775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7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2175" y="1465050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0375" y="2211650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2175" y="3467675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0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6475" y="3467675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1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950" y="2894900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2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9050" y="3023725"/>
            <a:ext cx="505900" cy="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3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750" y="2143125"/>
            <a:ext cx="505900" cy="5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ПЕРВОМАЙСКИЙ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“Птица на ладони”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714900" y="1330975"/>
            <a:ext cx="4259400" cy="3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Фестиваль проходит в ноябре и собирает голубеводов из разных регионов России.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На фестивале работают несколько зон и площадок: «Город Мастеров», «Птичий Двор», «Сувенирная лавка», «Торговые ряды», «Широкая ярмарка». 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На  ярмарке можно будет приобрести сувениры, товары для  дома и  фермерские продукты.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34" name="Google Shape;134;p22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00" y="1392600"/>
            <a:ext cx="4410099" cy="294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КИРСАНОВСКИЙ МУНИЦИПАЛЬНЫЙ ОКРУГ</a:t>
            </a:r>
            <a:endParaRPr sz="16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 “Свёкла-красавица на всю Россию славится!”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143500" y="1526825"/>
            <a:ext cx="36309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Фестиваль проходит в сентябре. Событие сопровождается театрализованным представлением, творческими конкурсами, множеством мастер-классов, приготовлением разнообразных блюд из свеклы и ее производных. Главным событием фестиваля является приготовление 110 литров борща.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75" y="1526825"/>
            <a:ext cx="4415818" cy="33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УВАРОВСКИЙ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“Вишневарово”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009550" y="1297850"/>
            <a:ext cx="39915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Если в середине июля вы захотите отведать сочной, спелой вишни, сделать её запасы на зиму, попробовать свежесваренное вишнёвое варенье, вишнёвый суп, утолить июльскую жажду вишнёвым мохито или поучаствовать в процессе приготовления вкусных блюд, - приезжайте в Уварово – «самое вишнёвое место» России, издревле славящееся вишнёвыми садами. 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78" name="Google Shape;78;p1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4975" y="4384475"/>
            <a:ext cx="759025" cy="7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25" y="1297850"/>
            <a:ext cx="4292126" cy="35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РЖАКСИНСКИЙ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пирога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862934" y="1177710"/>
            <a:ext cx="41523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Фестиваль проходит в начале августа и собирает поклонников выпечки. Кулинары района представляют свои лучшие творения: классические русские большие пироги, порционные пирожки, открытые и закрытые пироги с разными начинками, печеные, слоеные и жареные, ватрушки и рыбники. Гости праздника смогут попробовать выпечку и  поучаствовать в кулинарных мастер-классах.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86" name="Google Shape;86;p16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400" y="1331950"/>
            <a:ext cx="4415834" cy="33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9897" y="4389808"/>
            <a:ext cx="810825" cy="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ПЕТРОВСКИЙ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“Фруктовый вернисаж”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994724" y="1009708"/>
            <a:ext cx="39915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В селе Дубовом Петровского района в августе проходит фестиваль «Фруктовый вернисаж».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Еще в середине XIX века выходцами из рода Обловых в Дубовом были посажены первые яблоневые сады и плантации клубники, а в наше время здесь существует предприятие, специализирующееся на выращивании большого разнообразия фруктов и ягод. Именно поэтому в селе устраивают настоящее фруктовое торжество. 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175" y="1331976"/>
            <a:ext cx="4683024" cy="3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МОРДОВСКИЙ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“Мордовская каша”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5009550" y="1297850"/>
            <a:ext cx="39915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В посёлке Мордово ежегодно в июне проходит традиционный гастрономический фестиваль «Мордовская каша». 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Кашевары готовят в трёх 25-литровых котлах три вида каши: перловую с мясом, рисовую с грибами и капустой и чечевичную с луком и морковью.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102" name="Google Shape;102;p18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800" y="1461388"/>
            <a:ext cx="4704748" cy="305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САМПУРСКИЙ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“Кукарекино”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996150" y="1371150"/>
            <a:ext cx="39915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Гастрономический базар проводится в мае. Свои товары представляют различные регионы России и соседи из Белоруссии, пёстрая ярмарка изделий самобытных мастеров и народных ремёсел, детские аттракционы и концерт в режиме нон-стоп, и, наконец, «гвоздь программы» – мега-яичница из двух тысяч яиц…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10" name="Google Shape;110;p1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00" y="1371150"/>
            <a:ext cx="4704749" cy="33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СТАРОЮРЬЕВСКИЙ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“Шушпанская щука”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714900" y="1330975"/>
            <a:ext cx="4259400" cy="3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Староюрьевская земля славится гастрономическим фестивалем «Шушпанская щука», проводится данный фестиваль в конце июля.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Праздничное настроение на протяжении всего мероприятия гостям создают артисты самодеятельности. Разыгрываются сценки о Великой Щуке и о чудодейственной Ухе-Царице, о поварёшке, которая «куда-то невовремя затерялась».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18" name="Google Shape;118;p20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419824"/>
            <a:ext cx="4410100" cy="28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МИЧУРИНСКИЙ МУНИЦИПАЛЬНЫЙ ОКРУГ</a:t>
            </a:r>
            <a:endParaRPr sz="1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Фестиваль мичуринского яблока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714900" y="1330975"/>
            <a:ext cx="4259400" cy="3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В День садовода в Мичуринске  проводят фестиваль мичуринского яблока, в рамках которого пекут огромный яблочный пирог. 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Отечественные  производители, селекционеры выставки демонстрируют свои достижения, обмена опытом, знакомятся с новыми технологиями, получают консультации ведущих ученых и сертификат садовода.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126" name="Google Shape;126;p21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175" y="4332675"/>
            <a:ext cx="810825" cy="8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00" y="1464900"/>
            <a:ext cx="4410100" cy="32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504</Words>
  <Application>Microsoft Office PowerPoint</Application>
  <PresentationFormat>Экран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Презентация PowerPoint</vt:lpstr>
      <vt:lpstr>КИРСАНОВСКИЙ МУНИЦИПАЛЬНЫЙ ОКРУГ Фестиваль  “Свёкла-красавица на всю Россию славится!”  </vt:lpstr>
      <vt:lpstr>УВАРОВСКИЙ МУНИЦИПАЛЬНЫЙ ОКРУГ Фестиваль “Вишневарово”  </vt:lpstr>
      <vt:lpstr>РЖАКСИНСКИЙ МУНИЦИПАЛЬНЫЙ ОКРУГ Фестиваль пирога  </vt:lpstr>
      <vt:lpstr>ПЕТРОВСКИЙ МУНИЦИПАЛЬНЫЙ ОКРУГ Фестиваль “Фруктовый вернисаж”  </vt:lpstr>
      <vt:lpstr>МОРДОВСКИЙ МУНИЦИПАЛЬНЫЙ ОКРУГ Фестиваль “Мордовская каша”  </vt:lpstr>
      <vt:lpstr>САМПУРСКИЙ МУНИЦИПАЛЬНЫЙ ОКРУГ Фестиваль “Кукарекино”  </vt:lpstr>
      <vt:lpstr>СТАРОЮРЬЕВСКИЙ МУНИЦИПАЛЬНЫЙ ОКРУГ Фестиваль “Шушпанская щука”  </vt:lpstr>
      <vt:lpstr>МИЧУРИНСКИЙ МУНИЦИПАЛЬНЫЙ ОКРУГ Фестиваль мичуринского яблока  </vt:lpstr>
      <vt:lpstr>ПЕРВОМАЙСКИЙ МУНИЦИПАЛЬНЫЙ ОКРУГ Фестиваль “Птица на ладони”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Примакова Елена</cp:lastModifiedBy>
  <cp:revision>2</cp:revision>
  <dcterms:modified xsi:type="dcterms:W3CDTF">2024-07-22T12:34:06Z</dcterms:modified>
</cp:coreProperties>
</file>