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7" r:id="rId2"/>
    <p:sldId id="256" r:id="rId3"/>
    <p:sldId id="292" r:id="rId4"/>
    <p:sldId id="262" r:id="rId5"/>
    <p:sldId id="293" r:id="rId6"/>
    <p:sldId id="263" r:id="rId7"/>
    <p:sldId id="298" r:id="rId8"/>
    <p:sldId id="264" r:id="rId9"/>
    <p:sldId id="29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48" autoAdjust="0"/>
  </p:normalViewPr>
  <p:slideViewPr>
    <p:cSldViewPr>
      <p:cViewPr varScale="1"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3C268-9BBC-4D97-8D75-DE676B9626C4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15EE-AD4E-408D-B1DB-D5A93B79C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5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132856"/>
            <a:ext cx="8572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Интерактивное задание</a:t>
            </a:r>
          </a:p>
          <a:p>
            <a:pPr algn="ctr"/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«Верно-неверно»</a:t>
            </a:r>
            <a:endParaRPr lang="ru-RU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615752"/>
            <a:ext cx="74905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1.Правда ли, что в знаменском старинном семейном парке весной небо и земля окрашиваются в единый голубой цвет?</a:t>
            </a:r>
            <a:endParaRPr lang="ru-RU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69269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6237312"/>
            <a:ext cx="9144000" cy="620688"/>
          </a:xfrm>
          <a:prstGeom prst="rect">
            <a:avLst/>
          </a:prstGeom>
          <a:ln w="254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Ответ: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ru-RU" sz="2800" b="1" kern="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верно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95" y="2537291"/>
            <a:ext cx="6192688" cy="3037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48245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Каждую весну </a:t>
            </a:r>
            <a:r>
              <a:rPr lang="ru-RU" sz="2800" b="1" dirty="0" smtClean="0">
                <a:latin typeface="Comic Sans MS" panose="030F0702030302020204" pitchFamily="66" charset="0"/>
              </a:rPr>
              <a:t>в знаменском </a:t>
            </a:r>
            <a:r>
              <a:rPr lang="ru-RU" sz="2800" b="1" dirty="0">
                <a:latin typeface="Comic Sans MS" panose="030F0702030302020204" pitchFamily="66" charset="0"/>
              </a:rPr>
              <a:t>парке </a:t>
            </a:r>
            <a:r>
              <a:rPr lang="ru-RU" sz="2800" b="1" dirty="0" smtClean="0">
                <a:latin typeface="Comic Sans MS" panose="030F0702030302020204" pitchFamily="66" charset="0"/>
              </a:rPr>
              <a:t>происходит </a:t>
            </a:r>
            <a:r>
              <a:rPr lang="ru-RU" sz="2800" b="1" dirty="0">
                <a:latin typeface="Comic Sans MS" panose="030F0702030302020204" pitchFamily="66" charset="0"/>
              </a:rPr>
              <a:t>уникальное природное явление. Вся поляна парка покрывается десятками тысяч колокольчиков всех оттенков синего цвета. </a:t>
            </a:r>
            <a:r>
              <a:rPr lang="ru-RU" sz="2800" b="1" dirty="0" smtClean="0">
                <a:latin typeface="Comic Sans MS" panose="030F0702030302020204" pitchFamily="66" charset="0"/>
              </a:rPr>
              <a:t>В честь цветения отмечается праздник первоцвета. </a:t>
            </a:r>
            <a:r>
              <a:rPr lang="ru-RU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Это одна из достопримечательностей </a:t>
            </a:r>
            <a:r>
              <a:rPr lang="ru-RU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Знаменки</a:t>
            </a:r>
            <a:r>
              <a:rPr lang="ru-RU" sz="2800" dirty="0">
                <a:solidFill>
                  <a:srgbClr val="000000"/>
                </a:solidFill>
                <a:latin typeface="Manrope"/>
              </a:rPr>
              <a:t>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90" y="476672"/>
            <a:ext cx="381642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6237312"/>
            <a:ext cx="9144000" cy="620688"/>
          </a:xfrm>
          <a:prstGeom prst="rect">
            <a:avLst/>
          </a:prstGeom>
          <a:ln w="254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Ответ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: верно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69269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93570" y="980728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2.Правда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Знаменский храм, где крестили Наталью Гончарову, является одним из первых каменных храмов Тамбовской губернии?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19" y="1196752"/>
            <a:ext cx="3784854" cy="42895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91471" y="197398"/>
            <a:ext cx="45140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В 1743 году </a:t>
            </a:r>
            <a:r>
              <a:rPr lang="ru-RU" sz="2400" b="1" dirty="0" smtClean="0">
                <a:latin typeface="Comic Sans MS" panose="030F0702030302020204" pitchFamily="66" charset="0"/>
              </a:rPr>
              <a:t>по заказу  </a:t>
            </a:r>
            <a:r>
              <a:rPr lang="ru-RU" sz="2400" b="1" dirty="0">
                <a:latin typeface="Comic Sans MS" panose="030F0702030302020204" pitchFamily="66" charset="0"/>
              </a:rPr>
              <a:t>А.А. Загряжского была построена одна из первых в Тамбовской губернии каменная </a:t>
            </a:r>
            <a:r>
              <a:rPr lang="ru-RU" sz="2400" b="1" dirty="0" smtClean="0">
                <a:latin typeface="Comic Sans MS" panose="030F0702030302020204" pitchFamily="66" charset="0"/>
              </a:rPr>
              <a:t>церковь </a:t>
            </a:r>
            <a:r>
              <a:rPr lang="ru-RU" sz="2400" b="1" dirty="0">
                <a:latin typeface="Comic Sans MS" panose="030F0702030302020204" pitchFamily="66" charset="0"/>
              </a:rPr>
              <a:t>в честь иконы Божией Матери «Знамение». </a:t>
            </a:r>
            <a:r>
              <a:rPr lang="ru-RU" sz="2400" b="1" dirty="0" smtClean="0">
                <a:latin typeface="Comic Sans MS" panose="030F0702030302020204" pitchFamily="66" charset="0"/>
              </a:rPr>
              <a:t>По </a:t>
            </a:r>
            <a:r>
              <a:rPr lang="ru-RU" sz="2400" b="1" dirty="0">
                <a:latin typeface="Comic Sans MS" panose="030F0702030302020204" pitchFamily="66" charset="0"/>
              </a:rPr>
              <a:t>этой церкви село получило название Знаменское (ныне — Знаменка). </a:t>
            </a:r>
            <a:r>
              <a:rPr lang="ru-RU" sz="2400" b="1" dirty="0" smtClean="0">
                <a:latin typeface="Comic Sans MS" panose="030F0702030302020204" pitchFamily="66" charset="0"/>
              </a:rPr>
              <a:t>Сохранилась </a:t>
            </a:r>
            <a:r>
              <a:rPr lang="ru-RU" sz="2400" b="1" dirty="0">
                <a:latin typeface="Comic Sans MS" panose="030F0702030302020204" pitchFamily="66" charset="0"/>
              </a:rPr>
              <a:t>только полуразрушенная церковная </a:t>
            </a:r>
            <a:r>
              <a:rPr lang="ru-RU" sz="2400" b="1" dirty="0" smtClean="0">
                <a:latin typeface="Comic Sans MS" panose="030F0702030302020204" pitchFamily="66" charset="0"/>
              </a:rPr>
              <a:t>колокольня. В настоящее время идёт восстановление святыни.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88640"/>
            <a:ext cx="3888433" cy="62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47104"/>
          </a:xfrm>
          <a:prstGeom prst="rect">
            <a:avLst/>
          </a:prstGeom>
        </p:spPr>
      </p:pic>
      <p:sp>
        <p:nvSpPr>
          <p:cNvPr id="3153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6137275"/>
            <a:ext cx="9144000" cy="7207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b="1" dirty="0" smtClean="0"/>
              <a:t>   </a:t>
            </a:r>
            <a:r>
              <a:rPr lang="ru-RU" sz="2800" b="1" dirty="0" smtClean="0"/>
              <a:t>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Ответ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верно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03332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3. Правда ли, что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круглом зале для приёма гостей есть точка,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где хозяин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усадьбы мог слышать разговоры всех  присутствующих?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067" y="2348880"/>
            <a:ext cx="6987905" cy="2232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5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69269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В </a:t>
            </a:r>
            <a:r>
              <a:rPr lang="ru-RU" sz="2400" b="1" dirty="0">
                <a:latin typeface="Comic Sans MS" panose="030F0702030302020204" pitchFamily="66" charset="0"/>
              </a:rPr>
              <a:t>начале XVIII века</a:t>
            </a:r>
            <a:r>
              <a:rPr lang="ru-RU" sz="2400" b="1" dirty="0">
                <a:latin typeface="Comic Sans MS" panose="030F0702030302020204" pitchFamily="66" charset="0"/>
              </a:rPr>
              <a:t> </a:t>
            </a:r>
            <a:r>
              <a:rPr lang="ru-RU" sz="2400" b="1" dirty="0" smtClean="0">
                <a:latin typeface="Comic Sans MS" panose="030F0702030302020204" pitchFamily="66" charset="0"/>
              </a:rPr>
              <a:t>Павлом </a:t>
            </a:r>
            <a:r>
              <a:rPr lang="ru-RU" sz="2400" b="1" dirty="0">
                <a:latin typeface="Comic Sans MS" panose="030F0702030302020204" pitchFamily="66" charset="0"/>
              </a:rPr>
              <a:t>Сергеевичем Строгановым здесь был построен чудесный двухэтажный </a:t>
            </a:r>
            <a:r>
              <a:rPr lang="ru-RU" sz="2400" b="1" dirty="0" smtClean="0">
                <a:latin typeface="Comic Sans MS" panose="030F0702030302020204" pitchFamily="66" charset="0"/>
              </a:rPr>
              <a:t>особняк.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latin typeface="Comic Sans MS" panose="030F0702030302020204" pitchFamily="66" charset="0"/>
              </a:rPr>
              <a:t>По </a:t>
            </a:r>
            <a:r>
              <a:rPr lang="ru-RU" sz="2400" b="1" dirty="0">
                <a:latin typeface="Comic Sans MS" panose="030F0702030302020204" pitchFamily="66" charset="0"/>
              </a:rPr>
              <a:t>задумке хозяина проектировщикам было дано задание 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atin typeface="Comic Sans MS" panose="030F0702030302020204" pitchFamily="66" charset="0"/>
              </a:rPr>
              <a:t>в круглом зале для приёма гостей </a:t>
            </a:r>
            <a:r>
              <a:rPr lang="ru-RU" sz="2400" b="1" dirty="0" smtClean="0">
                <a:latin typeface="Comic Sans MS" panose="030F0702030302020204" pitchFamily="66" charset="0"/>
              </a:rPr>
              <a:t>сделать место, </a:t>
            </a:r>
            <a:r>
              <a:rPr lang="ru-RU" sz="2400" b="1" dirty="0">
                <a:latin typeface="Comic Sans MS" panose="030F0702030302020204" pitchFamily="66" charset="0"/>
              </a:rPr>
              <a:t>где хозяин усадьбы мог слышать разговоры всех  </a:t>
            </a:r>
            <a:r>
              <a:rPr lang="ru-RU" sz="2400" b="1" dirty="0" smtClean="0">
                <a:latin typeface="Comic Sans MS" panose="030F0702030302020204" pitchFamily="66" charset="0"/>
              </a:rPr>
              <a:t>присутствующих. </a:t>
            </a:r>
            <a:r>
              <a:rPr lang="ru-RU" sz="2400" b="1" dirty="0">
                <a:latin typeface="Comic Sans MS" panose="030F0702030302020204" pitchFamily="66" charset="0"/>
              </a:rPr>
              <a:t>Е</a:t>
            </a:r>
            <a:r>
              <a:rPr lang="ru-RU" sz="2400" b="1" dirty="0" smtClean="0">
                <a:latin typeface="Comic Sans MS" panose="030F0702030302020204" pitchFamily="66" charset="0"/>
              </a:rPr>
              <a:t>го заказ был осуществлён.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5124" name="Picture 4" descr="http://ski.spb.ru/conf/uploads/monthly_09_2012/post-57-1349032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6168"/>
            <a:ext cx="5404148" cy="36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2551"/>
          </a:xfrm>
          <a:prstGeom prst="rect">
            <a:avLst/>
          </a:prstGeom>
        </p:spPr>
      </p:pic>
      <p:sp>
        <p:nvSpPr>
          <p:cNvPr id="16179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0" y="6093296"/>
            <a:ext cx="9144000" cy="72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Tx/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   </a:t>
            </a:r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Ответ: верно  </a:t>
            </a:r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48680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4</a:t>
            </a:r>
            <a:r>
              <a:rPr lang="ru-RU" sz="2000" b="1" dirty="0" smtClean="0">
                <a:latin typeface="Comic Sans MS" panose="030F0702030302020204" pitchFamily="66" charset="0"/>
              </a:rPr>
              <a:t>. Правда ли, что на картине Фёдора Васильева</a:t>
            </a:r>
            <a:r>
              <a:rPr lang="ru-RU" sz="2000" b="1" dirty="0">
                <a:latin typeface="Comic Sans MS" panose="030F0702030302020204" pitchFamily="66" charset="0"/>
              </a:rPr>
              <a:t> </a:t>
            </a:r>
            <a:r>
              <a:rPr lang="ru-RU" sz="2000" b="1" dirty="0" smtClean="0">
                <a:latin typeface="Comic Sans MS" panose="030F0702030302020204" pitchFamily="66" charset="0"/>
              </a:rPr>
              <a:t> «Мокрый луг», находящейся в Третьяковской галерее, изображены окрестности Знаменки?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190" t="5071"/>
          <a:stretch/>
        </p:blipFill>
        <p:spPr>
          <a:xfrm>
            <a:off x="1403648" y="2215134"/>
            <a:ext cx="6120680" cy="30803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650" y="250336"/>
            <a:ext cx="58795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В Знаменке </a:t>
            </a:r>
            <a:r>
              <a:rPr lang="ru-RU" sz="2400" b="1" dirty="0">
                <a:latin typeface="Comic Sans MS" panose="030F0702030302020204" pitchFamily="66" charset="0"/>
              </a:rPr>
              <a:t>гостил художник Фёдор Васильев и здесь написал несколько картин. В частности картина "Мокрый луг", где запечатлены окрестности </a:t>
            </a:r>
            <a:r>
              <a:rPr lang="ru-RU" sz="2400" b="1" dirty="0" smtClean="0">
                <a:latin typeface="Comic Sans MS" panose="030F0702030302020204" pitchFamily="66" charset="0"/>
              </a:rPr>
              <a:t>Знаменки, </a:t>
            </a:r>
            <a:r>
              <a:rPr lang="ru-RU" sz="2400" b="1" dirty="0">
                <a:latin typeface="Comic Sans MS" panose="030F0702030302020204" pitchFamily="66" charset="0"/>
              </a:rPr>
              <a:t>принадлежит собранию Третьяковской галереи.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2" y="2704760"/>
            <a:ext cx="4975217" cy="3164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847" y="270733"/>
            <a:ext cx="2706457" cy="3789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30313" y="5815769"/>
            <a:ext cx="3052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Третьяковская галерея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0651" y="4059773"/>
            <a:ext cx="2202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Фёдор Васильев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2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1366</TotalTime>
  <Words>218</Words>
  <Application>Microsoft Office PowerPoint</Application>
  <PresentationFormat>Экран (4:3)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Comic Sans MS</vt:lpstr>
      <vt:lpstr>Manrope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ДИРЕКТОР (АРТЕК)</cp:lastModifiedBy>
  <cp:revision>59</cp:revision>
  <dcterms:created xsi:type="dcterms:W3CDTF">2015-02-10T16:53:28Z</dcterms:created>
  <dcterms:modified xsi:type="dcterms:W3CDTF">2024-03-02T15:35:11Z</dcterms:modified>
</cp:coreProperties>
</file>